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0" r:id="rId6"/>
    <p:sldMasterId id="2147483739" r:id="rId7"/>
    <p:sldMasterId id="2147483754" r:id="rId8"/>
  </p:sldMasterIdLst>
  <p:notesMasterIdLst>
    <p:notesMasterId r:id="rId22"/>
  </p:notesMasterIdLst>
  <p:sldIdLst>
    <p:sldId id="257" r:id="rId9"/>
    <p:sldId id="339" r:id="rId10"/>
    <p:sldId id="326" r:id="rId11"/>
    <p:sldId id="350" r:id="rId12"/>
    <p:sldId id="1026" r:id="rId13"/>
    <p:sldId id="2142534082" r:id="rId14"/>
    <p:sldId id="1695" r:id="rId15"/>
    <p:sldId id="6221" r:id="rId16"/>
    <p:sldId id="272" r:id="rId17"/>
    <p:sldId id="270" r:id="rId18"/>
    <p:sldId id="1379" r:id="rId19"/>
    <p:sldId id="2142534083" r:id="rId20"/>
    <p:sldId id="1252" r:id="rId21"/>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BD43512-948D-30C2-639F-CE78DF158AB9}" name="Florence Bietrix - EATRIS" initials="FB" userId="S::bietflo01@eatris.eu::7682f087-ce99-4581-9f89-a6f2542f62fb" providerId="AD"/>
  <p188:author id="{80955A13-66FB-D33E-04D1-002AE9213626}" name="Toni Andreu - EATRIS" initials="TE" userId="S::andrton01@eatris.eu::9a8f7478-040a-4c49-a2b8-787ec9dc6677" providerId="AD"/>
  <p188:author id="{1F0D9A3B-82FB-375E-6DF1-35C7D16E8FA7}" name="Gary Saunders - EATRIS" initials="GSE" userId="S::saungar01@eatris.eu::2677a10a-6abf-4b39-ba15-41140842b5ea" providerId="AD"/>
  <p188:author id="{E45DF147-0E14-7E66-943F-0E095049FE53}" name="Sara Zullino - EATRIS" initials="SZ" userId="S::zullsar01@eatris.eu::b3ed8251-0e00-4555-b4ec-8d04a49d935b" providerId="AD"/>
  <p188:author id="{1D1F10D5-394A-DEFD-8F22-7C71A9FAA167}" name="Emanuela Oldoni - EATRIS" initials="EO" userId="S::oldoema01@eatris.eu::d3d50721-5fe5-4bd0-889b-8ecf87269f9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4B4"/>
    <a:srgbClr val="111F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notesMaster" Target="notesMasters/notesMaster1.xml"/><Relationship Id="rId27"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1ED113-86A2-4894-9646-75052056B3B0}" type="datetimeFigureOut">
              <a:rPr lang="en-GB" smtClean="0"/>
              <a:t>20/06/2024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F328CF-2744-46B2-AEC0-71D60E7A170E}" type="slidenum">
              <a:rPr lang="en-GB" smtClean="0"/>
              <a:t>‹#›</a:t>
            </a:fld>
            <a:endParaRPr lang="en-GB"/>
          </a:p>
        </p:txBody>
      </p:sp>
    </p:spTree>
    <p:extLst>
      <p:ext uri="{BB962C8B-B14F-4D97-AF65-F5344CB8AC3E}">
        <p14:creationId xmlns:p14="http://schemas.microsoft.com/office/powerpoint/2010/main" val="3682459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678E6AFD-C790-4E61-9372-A45659A766AB}" type="slidenum">
              <a:rPr lang="en-NL" smtClean="0"/>
              <a:t>1</a:t>
            </a:fld>
            <a:endParaRPr lang="en-NL"/>
          </a:p>
        </p:txBody>
      </p:sp>
    </p:spTree>
    <p:extLst>
      <p:ext uri="{BB962C8B-B14F-4D97-AF65-F5344CB8AC3E}">
        <p14:creationId xmlns:p14="http://schemas.microsoft.com/office/powerpoint/2010/main" val="17101630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NL"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8E6AFD-C790-4E61-9372-A45659A766AB}" type="slidenum">
              <a:rPr kumimoji="0" lang="en-NL"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NL"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1840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NL" b="1"/>
          </a:p>
        </p:txBody>
      </p:sp>
      <p:sp>
        <p:nvSpPr>
          <p:cNvPr id="4" name="Slide Number Placeholder 3"/>
          <p:cNvSpPr>
            <a:spLocks noGrp="1"/>
          </p:cNvSpPr>
          <p:nvPr>
            <p:ph type="sldNum" sz="quarter" idx="5"/>
          </p:nvPr>
        </p:nvSpPr>
        <p:spPr/>
        <p:txBody>
          <a:bodyPr/>
          <a:lstStyle/>
          <a:p>
            <a:fld id="{678E6AFD-C790-4E61-9372-A45659A766AB}" type="slidenum">
              <a:rPr lang="en-NL" smtClean="0"/>
              <a:t>2</a:t>
            </a:fld>
            <a:endParaRPr lang="en-NL"/>
          </a:p>
        </p:txBody>
      </p:sp>
    </p:spTree>
    <p:extLst>
      <p:ext uri="{BB962C8B-B14F-4D97-AF65-F5344CB8AC3E}">
        <p14:creationId xmlns:p14="http://schemas.microsoft.com/office/powerpoint/2010/main" val="2904163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NL" b="1"/>
          </a:p>
        </p:txBody>
      </p:sp>
      <p:sp>
        <p:nvSpPr>
          <p:cNvPr id="4" name="Slide Number Placeholder 3"/>
          <p:cNvSpPr>
            <a:spLocks noGrp="1"/>
          </p:cNvSpPr>
          <p:nvPr>
            <p:ph type="sldNum" sz="quarter" idx="5"/>
          </p:nvPr>
        </p:nvSpPr>
        <p:spPr/>
        <p:txBody>
          <a:bodyPr/>
          <a:lstStyle/>
          <a:p>
            <a:fld id="{678E6AFD-C790-4E61-9372-A45659A766AB}" type="slidenum">
              <a:rPr lang="en-NL" smtClean="0"/>
              <a:t>3</a:t>
            </a:fld>
            <a:endParaRPr lang="en-NL"/>
          </a:p>
        </p:txBody>
      </p:sp>
    </p:spTree>
    <p:extLst>
      <p:ext uri="{BB962C8B-B14F-4D97-AF65-F5344CB8AC3E}">
        <p14:creationId xmlns:p14="http://schemas.microsoft.com/office/powerpoint/2010/main" val="3881356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NL" b="1"/>
          </a:p>
        </p:txBody>
      </p:sp>
      <p:sp>
        <p:nvSpPr>
          <p:cNvPr id="4" name="Slide Number Placeholder 3"/>
          <p:cNvSpPr>
            <a:spLocks noGrp="1"/>
          </p:cNvSpPr>
          <p:nvPr>
            <p:ph type="sldNum" sz="quarter" idx="5"/>
          </p:nvPr>
        </p:nvSpPr>
        <p:spPr/>
        <p:txBody>
          <a:bodyPr/>
          <a:lstStyle/>
          <a:p>
            <a:fld id="{678E6AFD-C790-4E61-9372-A45659A766AB}" type="slidenum">
              <a:rPr lang="en-NL" smtClean="0"/>
              <a:t>4</a:t>
            </a:fld>
            <a:endParaRPr lang="en-NL"/>
          </a:p>
        </p:txBody>
      </p:sp>
    </p:spTree>
    <p:extLst>
      <p:ext uri="{BB962C8B-B14F-4D97-AF65-F5344CB8AC3E}">
        <p14:creationId xmlns:p14="http://schemas.microsoft.com/office/powerpoint/2010/main" val="1935909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black"/>
                </a:solidFill>
              </a:rPr>
              <a:t>© Copyright Showeet.com – Creative &amp; Free PowerPoint Templates</a:t>
            </a:r>
            <a:endParaRPr lang="en-US" dirty="0"/>
          </a:p>
        </p:txBody>
      </p:sp>
      <p:sp>
        <p:nvSpPr>
          <p:cNvPr id="4" name="Slide Number Placeholder 3"/>
          <p:cNvSpPr>
            <a:spLocks noGrp="1"/>
          </p:cNvSpPr>
          <p:nvPr>
            <p:ph type="sldNum" sz="quarter" idx="10"/>
          </p:nvPr>
        </p:nvSpPr>
        <p:spPr/>
        <p:txBody>
          <a:bodyPr/>
          <a:lstStyle/>
          <a:p>
            <a:fld id="{2CA3AB2B-189A-4C92-A457-C6A3833631A7}" type="slidenum">
              <a:rPr lang="en-US" smtClean="0"/>
              <a:pPr/>
              <a:t>5</a:t>
            </a:fld>
            <a:endParaRPr lang="en-US"/>
          </a:p>
        </p:txBody>
      </p:sp>
    </p:spTree>
    <p:extLst>
      <p:ext uri="{BB962C8B-B14F-4D97-AF65-F5344CB8AC3E}">
        <p14:creationId xmlns:p14="http://schemas.microsoft.com/office/powerpoint/2010/main" val="34142754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78E6AFD-C790-4E61-9372-A45659A766AB}" type="slidenum">
              <a:rPr lang="en-NL" smtClean="0"/>
              <a:t>6</a:t>
            </a:fld>
            <a:endParaRPr lang="en-NL"/>
          </a:p>
        </p:txBody>
      </p:sp>
    </p:spTree>
    <p:extLst>
      <p:ext uri="{BB962C8B-B14F-4D97-AF65-F5344CB8AC3E}">
        <p14:creationId xmlns:p14="http://schemas.microsoft.com/office/powerpoint/2010/main" val="2941165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s-ES" err="1"/>
              <a:t>Trustroke</a:t>
            </a:r>
            <a:r>
              <a:rPr lang="es-ES"/>
              <a:t> </a:t>
            </a:r>
            <a:r>
              <a:rPr lang="es-ES" err="1"/>
              <a:t>is</a:t>
            </a:r>
            <a:r>
              <a:rPr lang="es-ES"/>
              <a:t> </a:t>
            </a:r>
            <a:r>
              <a:rPr lang="es-ES" err="1"/>
              <a:t>an</a:t>
            </a:r>
            <a:r>
              <a:rPr lang="es-ES"/>
              <a:t> </a:t>
            </a:r>
            <a:r>
              <a:rPr lang="es-ES" err="1"/>
              <a:t>European</a:t>
            </a:r>
            <a:r>
              <a:rPr lang="es-ES"/>
              <a:t> Project </a:t>
            </a:r>
            <a:r>
              <a:rPr lang="es-ES" err="1"/>
              <a:t>that</a:t>
            </a:r>
            <a:r>
              <a:rPr lang="es-ES"/>
              <a:t> </a:t>
            </a:r>
            <a:r>
              <a:rPr lang="es-ES" err="1"/>
              <a:t>is</a:t>
            </a:r>
            <a:r>
              <a:rPr lang="es-ES"/>
              <a:t> </a:t>
            </a:r>
            <a:r>
              <a:rPr lang="es-ES" err="1"/>
              <a:t>formed</a:t>
            </a:r>
            <a:r>
              <a:rPr lang="es-ES"/>
              <a:t> </a:t>
            </a:r>
            <a:r>
              <a:rPr lang="es-ES" err="1"/>
              <a:t>by</a:t>
            </a:r>
            <a:r>
              <a:rPr lang="es-ES"/>
              <a:t> 13 </a:t>
            </a:r>
            <a:r>
              <a:rPr lang="es-ES" err="1"/>
              <a:t>partners</a:t>
            </a:r>
            <a:r>
              <a:rPr lang="es-ES"/>
              <a:t> </a:t>
            </a:r>
            <a:r>
              <a:rPr lang="es-ES" err="1"/>
              <a:t>arround</a:t>
            </a:r>
            <a:r>
              <a:rPr lang="es-ES"/>
              <a:t> </a:t>
            </a:r>
            <a:r>
              <a:rPr lang="es-ES" err="1"/>
              <a:t>europe</a:t>
            </a:r>
            <a:r>
              <a:rPr lang="es-ES"/>
              <a:t> </a:t>
            </a:r>
            <a:r>
              <a:rPr lang="es-ES" err="1"/>
              <a:t>gather</a:t>
            </a:r>
            <a:r>
              <a:rPr lang="es-ES"/>
              <a:t> academia, </a:t>
            </a:r>
            <a:r>
              <a:rPr lang="es-ES" err="1"/>
              <a:t>industry</a:t>
            </a:r>
            <a:r>
              <a:rPr lang="es-ES"/>
              <a:t> and </a:t>
            </a:r>
            <a:r>
              <a:rPr lang="es-ES" err="1"/>
              <a:t>healthcare</a:t>
            </a:r>
            <a:r>
              <a:rPr lang="es-ES"/>
              <a:t> centers.  </a:t>
            </a:r>
            <a:r>
              <a:rPr lang="es-ES" err="1"/>
              <a:t>This</a:t>
            </a:r>
            <a:r>
              <a:rPr lang="es-ES"/>
              <a:t> Project </a:t>
            </a:r>
            <a:r>
              <a:rPr lang="es-ES" err="1"/>
              <a:t>was</a:t>
            </a:r>
            <a:r>
              <a:rPr lang="es-ES"/>
              <a:t> </a:t>
            </a:r>
            <a:r>
              <a:rPr lang="es-ES" err="1"/>
              <a:t>born</a:t>
            </a:r>
            <a:r>
              <a:rPr lang="es-ES"/>
              <a:t> in 2023 </a:t>
            </a:r>
            <a:r>
              <a:rPr lang="es-ES" err="1"/>
              <a:t>to</a:t>
            </a:r>
            <a:r>
              <a:rPr lang="es-ES"/>
              <a:t> </a:t>
            </a:r>
            <a:r>
              <a:rPr lang="es-ES" err="1"/>
              <a:t>achieve</a:t>
            </a:r>
            <a:r>
              <a:rPr lang="es-ES"/>
              <a:t> </a:t>
            </a:r>
            <a:r>
              <a:rPr lang="es-ES" err="1"/>
              <a:t>several</a:t>
            </a:r>
            <a:r>
              <a:rPr lang="es-ES"/>
              <a:t> </a:t>
            </a:r>
            <a:r>
              <a:rPr lang="es-ES" err="1"/>
              <a:t>aims</a:t>
            </a:r>
            <a:r>
              <a:rPr lang="es-ES"/>
              <a:t>….</a:t>
            </a:r>
            <a:endParaRPr lang="en-US"/>
          </a:p>
          <a:p>
            <a:pPr marL="158750" indent="0">
              <a:buNone/>
            </a:pPr>
            <a:endParaRPr lang="de-CH"/>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9078B-05DC-4B37-B1AB-084EA4D29F46}"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441825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NL" b="0"/>
          </a:p>
        </p:txBody>
      </p:sp>
      <p:sp>
        <p:nvSpPr>
          <p:cNvPr id="4" name="Slide Number Placeholder 3"/>
          <p:cNvSpPr>
            <a:spLocks noGrp="1"/>
          </p:cNvSpPr>
          <p:nvPr>
            <p:ph type="sldNum" sz="quarter" idx="5"/>
          </p:nvPr>
        </p:nvSpPr>
        <p:spPr/>
        <p:txBody>
          <a:bodyPr/>
          <a:lstStyle/>
          <a:p>
            <a:fld id="{678E6AFD-C790-4E61-9372-A45659A766AB}" type="slidenum">
              <a:rPr lang="en-NL" smtClean="0"/>
              <a:t>11</a:t>
            </a:fld>
            <a:endParaRPr lang="en-NL"/>
          </a:p>
        </p:txBody>
      </p:sp>
    </p:spTree>
    <p:extLst>
      <p:ext uri="{BB962C8B-B14F-4D97-AF65-F5344CB8AC3E}">
        <p14:creationId xmlns:p14="http://schemas.microsoft.com/office/powerpoint/2010/main" val="26804353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NL" b="0"/>
          </a:p>
        </p:txBody>
      </p:sp>
      <p:sp>
        <p:nvSpPr>
          <p:cNvPr id="4" name="Slide Number Placeholder 3"/>
          <p:cNvSpPr>
            <a:spLocks noGrp="1"/>
          </p:cNvSpPr>
          <p:nvPr>
            <p:ph type="sldNum" sz="quarter" idx="5"/>
          </p:nvPr>
        </p:nvSpPr>
        <p:spPr/>
        <p:txBody>
          <a:bodyPr/>
          <a:lstStyle/>
          <a:p>
            <a:fld id="{678E6AFD-C790-4E61-9372-A45659A766AB}" type="slidenum">
              <a:rPr lang="en-NL" smtClean="0"/>
              <a:t>12</a:t>
            </a:fld>
            <a:endParaRPr lang="en-NL"/>
          </a:p>
        </p:txBody>
      </p:sp>
    </p:spTree>
    <p:extLst>
      <p:ext uri="{BB962C8B-B14F-4D97-AF65-F5344CB8AC3E}">
        <p14:creationId xmlns:p14="http://schemas.microsoft.com/office/powerpoint/2010/main" val="2846759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image" Target="../media/image4.png"/><Relationship Id="rId21" Type="http://schemas.openxmlformats.org/officeDocument/2006/relationships/image" Target="../media/image22.jpe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image" Target="../media/image3.jpeg"/><Relationship Id="rId16" Type="http://schemas.openxmlformats.org/officeDocument/2006/relationships/image" Target="../media/image17.png"/><Relationship Id="rId20" Type="http://schemas.openxmlformats.org/officeDocument/2006/relationships/image" Target="../media/image21.emf"/><Relationship Id="rId1" Type="http://schemas.openxmlformats.org/officeDocument/2006/relationships/slideMaster" Target="../slideMasters/slideMaster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23.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23.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23.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23.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23.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23.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40.png"/><Relationship Id="rId3" Type="http://schemas.openxmlformats.org/officeDocument/2006/relationships/image" Target="../media/image25.png"/><Relationship Id="rId21" Type="http://schemas.openxmlformats.org/officeDocument/2006/relationships/image" Target="../media/image21.emf"/><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image" Target="../media/image3.jpeg"/><Relationship Id="rId16" Type="http://schemas.openxmlformats.org/officeDocument/2006/relationships/image" Target="../media/image38.png"/><Relationship Id="rId20"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23" Type="http://schemas.openxmlformats.org/officeDocument/2006/relationships/image" Target="../media/image23.emf"/><Relationship Id="rId10" Type="http://schemas.openxmlformats.org/officeDocument/2006/relationships/image" Target="../media/image32.png"/><Relationship Id="rId19" Type="http://schemas.openxmlformats.org/officeDocument/2006/relationships/image" Target="../media/image41.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 Id="rId22" Type="http://schemas.openxmlformats.org/officeDocument/2006/relationships/image" Target="../media/image42.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48FF7-857B-1FDA-46FA-D3C40244C98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FC5CA84-2620-0CA4-64F1-BE779D7999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9E4AF61-0E0A-BED2-CA8B-EC5001F6CAC6}"/>
              </a:ext>
            </a:extLst>
          </p:cNvPr>
          <p:cNvSpPr>
            <a:spLocks noGrp="1"/>
          </p:cNvSpPr>
          <p:nvPr>
            <p:ph type="dt" sz="half" idx="10"/>
          </p:nvPr>
        </p:nvSpPr>
        <p:spPr/>
        <p:txBody>
          <a:bodyPr/>
          <a:lstStyle/>
          <a:p>
            <a:fld id="{7CD667DA-C67F-4A53-9C49-DF37E0C14BE0}" type="datetimeFigureOut">
              <a:rPr lang="en-GB" smtClean="0"/>
              <a:t>20/06/2024</a:t>
            </a:fld>
            <a:endParaRPr lang="en-GB"/>
          </a:p>
        </p:txBody>
      </p:sp>
      <p:sp>
        <p:nvSpPr>
          <p:cNvPr id="5" name="Footer Placeholder 4">
            <a:extLst>
              <a:ext uri="{FF2B5EF4-FFF2-40B4-BE49-F238E27FC236}">
                <a16:creationId xmlns:a16="http://schemas.microsoft.com/office/drawing/2014/main" id="{FCC020A0-62E6-EA6B-1FDD-BA42F83391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BCBC41-AC7E-758A-1BC8-8EAB678C381A}"/>
              </a:ext>
            </a:extLst>
          </p:cNvPr>
          <p:cNvSpPr>
            <a:spLocks noGrp="1"/>
          </p:cNvSpPr>
          <p:nvPr>
            <p:ph type="sldNum" sz="quarter" idx="12"/>
          </p:nvPr>
        </p:nvSpPr>
        <p:spPr/>
        <p:txBody>
          <a:bodyPr/>
          <a:lstStyle/>
          <a:p>
            <a:fld id="{50586EFC-36D7-4ABD-A7AC-C7CC5129569C}" type="slidenum">
              <a:rPr lang="en-GB" smtClean="0"/>
              <a:t>‹#›</a:t>
            </a:fld>
            <a:endParaRPr lang="en-GB"/>
          </a:p>
        </p:txBody>
      </p:sp>
    </p:spTree>
    <p:extLst>
      <p:ext uri="{BB962C8B-B14F-4D97-AF65-F5344CB8AC3E}">
        <p14:creationId xmlns:p14="http://schemas.microsoft.com/office/powerpoint/2010/main" val="3627049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BE407-921A-72CA-9117-0A87657ABE4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C5FF1A0-6A09-0610-0D64-DBB1661C39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9547AEE-3B68-125D-185F-4BE486C408A2}"/>
              </a:ext>
            </a:extLst>
          </p:cNvPr>
          <p:cNvSpPr>
            <a:spLocks noGrp="1"/>
          </p:cNvSpPr>
          <p:nvPr>
            <p:ph type="dt" sz="half" idx="10"/>
          </p:nvPr>
        </p:nvSpPr>
        <p:spPr/>
        <p:txBody>
          <a:bodyPr/>
          <a:lstStyle/>
          <a:p>
            <a:fld id="{7CD667DA-C67F-4A53-9C49-DF37E0C14BE0}" type="datetimeFigureOut">
              <a:rPr lang="en-GB" smtClean="0"/>
              <a:t>20/06/2024</a:t>
            </a:fld>
            <a:endParaRPr lang="en-GB"/>
          </a:p>
        </p:txBody>
      </p:sp>
      <p:sp>
        <p:nvSpPr>
          <p:cNvPr id="5" name="Footer Placeholder 4">
            <a:extLst>
              <a:ext uri="{FF2B5EF4-FFF2-40B4-BE49-F238E27FC236}">
                <a16:creationId xmlns:a16="http://schemas.microsoft.com/office/drawing/2014/main" id="{B6803453-100D-D6D1-D47F-4DEFF343140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11B0B87-28D9-A358-AA22-5B9E1C25D761}"/>
              </a:ext>
            </a:extLst>
          </p:cNvPr>
          <p:cNvSpPr>
            <a:spLocks noGrp="1"/>
          </p:cNvSpPr>
          <p:nvPr>
            <p:ph type="sldNum" sz="quarter" idx="12"/>
          </p:nvPr>
        </p:nvSpPr>
        <p:spPr/>
        <p:txBody>
          <a:bodyPr/>
          <a:lstStyle/>
          <a:p>
            <a:fld id="{50586EFC-36D7-4ABD-A7AC-C7CC5129569C}" type="slidenum">
              <a:rPr lang="en-GB" smtClean="0"/>
              <a:t>‹#›</a:t>
            </a:fld>
            <a:endParaRPr lang="en-GB"/>
          </a:p>
        </p:txBody>
      </p:sp>
    </p:spTree>
    <p:extLst>
      <p:ext uri="{BB962C8B-B14F-4D97-AF65-F5344CB8AC3E}">
        <p14:creationId xmlns:p14="http://schemas.microsoft.com/office/powerpoint/2010/main" val="12451202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3E8BF4-83E5-A10B-E03C-FDD9B758B15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0BF98F5-D663-D0ED-F2A7-3EAC18C640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452B7B3-24EA-2561-D7F4-6F96C610F9D4}"/>
              </a:ext>
            </a:extLst>
          </p:cNvPr>
          <p:cNvSpPr>
            <a:spLocks noGrp="1"/>
          </p:cNvSpPr>
          <p:nvPr>
            <p:ph type="dt" sz="half" idx="10"/>
          </p:nvPr>
        </p:nvSpPr>
        <p:spPr/>
        <p:txBody>
          <a:bodyPr/>
          <a:lstStyle/>
          <a:p>
            <a:fld id="{7CD667DA-C67F-4A53-9C49-DF37E0C14BE0}" type="datetimeFigureOut">
              <a:rPr lang="en-GB" smtClean="0"/>
              <a:t>20/06/2024</a:t>
            </a:fld>
            <a:endParaRPr lang="en-GB"/>
          </a:p>
        </p:txBody>
      </p:sp>
      <p:sp>
        <p:nvSpPr>
          <p:cNvPr id="5" name="Footer Placeholder 4">
            <a:extLst>
              <a:ext uri="{FF2B5EF4-FFF2-40B4-BE49-F238E27FC236}">
                <a16:creationId xmlns:a16="http://schemas.microsoft.com/office/drawing/2014/main" id="{FEE9BAAA-7F55-7778-B591-6259E1EAFDD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6FBBFD5-12F2-4C29-917C-27EF1F30EADD}"/>
              </a:ext>
            </a:extLst>
          </p:cNvPr>
          <p:cNvSpPr>
            <a:spLocks noGrp="1"/>
          </p:cNvSpPr>
          <p:nvPr>
            <p:ph type="sldNum" sz="quarter" idx="12"/>
          </p:nvPr>
        </p:nvSpPr>
        <p:spPr/>
        <p:txBody>
          <a:bodyPr/>
          <a:lstStyle/>
          <a:p>
            <a:fld id="{50586EFC-36D7-4ABD-A7AC-C7CC5129569C}" type="slidenum">
              <a:rPr lang="en-GB" smtClean="0"/>
              <a:t>‹#›</a:t>
            </a:fld>
            <a:endParaRPr lang="en-GB"/>
          </a:p>
        </p:txBody>
      </p:sp>
    </p:spTree>
    <p:extLst>
      <p:ext uri="{BB962C8B-B14F-4D97-AF65-F5344CB8AC3E}">
        <p14:creationId xmlns:p14="http://schemas.microsoft.com/office/powerpoint/2010/main" val="26439319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 Left">
    <p:spTree>
      <p:nvGrpSpPr>
        <p:cNvPr id="1" name=""/>
        <p:cNvGrpSpPr/>
        <p:nvPr/>
      </p:nvGrpSpPr>
      <p:grpSpPr>
        <a:xfrm>
          <a:off x="0" y="0"/>
          <a:ext cx="0" cy="0"/>
          <a:chOff x="0" y="0"/>
          <a:chExt cx="0" cy="0"/>
        </a:xfrm>
      </p:grpSpPr>
      <p:sp>
        <p:nvSpPr>
          <p:cNvPr id="2" name="Title 1"/>
          <p:cNvSpPr>
            <a:spLocks noGrp="1"/>
          </p:cNvSpPr>
          <p:nvPr>
            <p:ph type="title"/>
          </p:nvPr>
        </p:nvSpPr>
        <p:spPr>
          <a:xfrm>
            <a:off x="623887" y="137160"/>
            <a:ext cx="9797831" cy="707886"/>
          </a:xfrm>
        </p:spPr>
        <p:txBody>
          <a:bodyPr/>
          <a:lstStyle>
            <a:lvl1pPr algn="l">
              <a:defRPr/>
            </a:lvl1pPr>
          </a:lstStyle>
          <a:p>
            <a:r>
              <a:rPr lang="en-US"/>
              <a:t>Click to edit Master title style</a:t>
            </a:r>
          </a:p>
        </p:txBody>
      </p:sp>
      <p:sp>
        <p:nvSpPr>
          <p:cNvPr id="3" name="Subtitle 2"/>
          <p:cNvSpPr>
            <a:spLocks noGrp="1"/>
          </p:cNvSpPr>
          <p:nvPr>
            <p:ph type="subTitle" idx="1"/>
          </p:nvPr>
        </p:nvSpPr>
        <p:spPr>
          <a:xfrm>
            <a:off x="623887" y="845046"/>
            <a:ext cx="9797831" cy="523220"/>
          </a:xfrm>
        </p:spPr>
        <p:txBody>
          <a:bodyPr wrap="square">
            <a:spAutoFit/>
          </a:bodyPr>
          <a:lstStyle>
            <a:lvl1pPr marL="0" indent="0" algn="l">
              <a:buNone/>
              <a:defRPr sz="2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6" name="Group 5"/>
          <p:cNvGrpSpPr/>
          <p:nvPr userDrawn="1"/>
        </p:nvGrpSpPr>
        <p:grpSpPr>
          <a:xfrm>
            <a:off x="328169" y="6237312"/>
            <a:ext cx="439241" cy="439240"/>
            <a:chOff x="186858" y="6096003"/>
            <a:chExt cx="580550" cy="580549"/>
          </a:xfrm>
          <a:solidFill>
            <a:schemeClr val="bg1">
              <a:lumMod val="75000"/>
              <a:alpha val="25000"/>
            </a:schemeClr>
          </a:solidFill>
        </p:grpSpPr>
        <p:sp>
          <p:nvSpPr>
            <p:cNvPr id="7" name="Rectangle 6"/>
            <p:cNvSpPr/>
            <p:nvPr userDrawn="1"/>
          </p:nvSpPr>
          <p:spPr>
            <a:xfrm>
              <a:off x="186859" y="6096003"/>
              <a:ext cx="580549" cy="580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GeosansLight" panose="02000603020000020003"/>
              </a:endParaRPr>
            </a:p>
          </p:txBody>
        </p:sp>
        <p:sp>
          <p:nvSpPr>
            <p:cNvPr id="8" name="Rectangle 7"/>
            <p:cNvSpPr/>
            <p:nvPr userDrawn="1"/>
          </p:nvSpPr>
          <p:spPr>
            <a:xfrm>
              <a:off x="186858" y="6612049"/>
              <a:ext cx="580549" cy="645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sp>
        <p:nvSpPr>
          <p:cNvPr id="10" name="Slide Number Placeholder 5"/>
          <p:cNvSpPr>
            <a:spLocks noGrp="1"/>
          </p:cNvSpPr>
          <p:nvPr>
            <p:ph type="sldNum" sz="quarter" idx="12"/>
          </p:nvPr>
        </p:nvSpPr>
        <p:spPr>
          <a:xfrm>
            <a:off x="328169" y="6237312"/>
            <a:ext cx="439241" cy="390437"/>
          </a:xfrm>
          <a:prstGeom prst="rect">
            <a:avLst/>
          </a:prstGeom>
        </p:spPr>
        <p:txBody>
          <a:bodyPr anchor="ctr"/>
          <a:lstStyle>
            <a:lvl1pPr algn="ctr">
              <a:defRPr sz="1400">
                <a:solidFill>
                  <a:srgbClr val="2F3A46"/>
                </a:solidFill>
              </a:defRPr>
            </a:lvl1pPr>
          </a:lstStyle>
          <a:p>
            <a:fld id="{F68327C5-B821-4FE9-A59A-A60D9EB59A9A}" type="slidenum">
              <a:rPr lang="en-US" smtClean="0"/>
              <a:pPr/>
              <a:t>‹#›</a:t>
            </a:fld>
            <a:endParaRPr lang="en-US" dirty="0"/>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r="18500" b="19391"/>
          <a:stretch/>
        </p:blipFill>
        <p:spPr>
          <a:xfrm>
            <a:off x="11096512" y="5774480"/>
            <a:ext cx="1095488" cy="1083520"/>
          </a:xfrm>
          <a:prstGeom prst="rect">
            <a:avLst/>
          </a:prstGeom>
        </p:spPr>
      </p:pic>
      <p:pic>
        <p:nvPicPr>
          <p:cNvPr id="12" name="Picture 11"/>
          <p:cNvPicPr>
            <a:picLocks noChangeAspect="1"/>
          </p:cNvPicPr>
          <p:nvPr userDrawn="1"/>
        </p:nvPicPr>
        <p:blipFill>
          <a:blip r:embed="rId3"/>
          <a:stretch>
            <a:fillRect/>
          </a:stretch>
        </p:blipFill>
        <p:spPr>
          <a:xfrm>
            <a:off x="10488488" y="229538"/>
            <a:ext cx="1627773" cy="451143"/>
          </a:xfrm>
          <a:prstGeom prst="rect">
            <a:avLst/>
          </a:prstGeom>
        </p:spPr>
      </p:pic>
      <p:sp>
        <p:nvSpPr>
          <p:cNvPr id="13" name="Rectangle 12"/>
          <p:cNvSpPr/>
          <p:nvPr userDrawn="1"/>
        </p:nvSpPr>
        <p:spPr>
          <a:xfrm>
            <a:off x="10522767" y="95859"/>
            <a:ext cx="1593494" cy="72008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54837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ov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AD6A4E-A93E-76F4-9C27-43B58AAA3859}"/>
              </a:ext>
            </a:extLst>
          </p:cNvPr>
          <p:cNvSpPr>
            <a:spLocks noGrp="1"/>
          </p:cNvSpPr>
          <p:nvPr>
            <p:ph type="ctrTitle"/>
          </p:nvPr>
        </p:nvSpPr>
        <p:spPr>
          <a:xfrm>
            <a:off x="838200" y="1244887"/>
            <a:ext cx="7208520" cy="2807435"/>
          </a:xfrm>
          <a:prstGeom prst="rect">
            <a:avLst/>
          </a:prstGeom>
        </p:spPr>
        <p:txBody>
          <a:bodyPr anchor="b"/>
          <a:lstStyle>
            <a:lvl1pPr algn="l">
              <a:defRPr sz="6000">
                <a:solidFill>
                  <a:schemeClr val="accent4"/>
                </a:solidFill>
              </a:defRPr>
            </a:lvl1pPr>
          </a:lstStyle>
          <a:p>
            <a:r>
              <a:rPr lang="de-DE"/>
              <a:t>Mastertitelformat bearbeiten</a:t>
            </a:r>
          </a:p>
        </p:txBody>
      </p:sp>
      <p:sp>
        <p:nvSpPr>
          <p:cNvPr id="6" name="Untertitel 2">
            <a:extLst>
              <a:ext uri="{FF2B5EF4-FFF2-40B4-BE49-F238E27FC236}">
                <a16:creationId xmlns:a16="http://schemas.microsoft.com/office/drawing/2014/main" id="{5A093DED-EAB0-2D97-1EAA-C50E788045E2}"/>
              </a:ext>
            </a:extLst>
          </p:cNvPr>
          <p:cNvSpPr>
            <a:spLocks noGrp="1"/>
          </p:cNvSpPr>
          <p:nvPr>
            <p:ph type="subTitle" idx="1"/>
          </p:nvPr>
        </p:nvSpPr>
        <p:spPr>
          <a:xfrm>
            <a:off x="838201" y="4176472"/>
            <a:ext cx="7208520" cy="1081328"/>
          </a:xfrm>
        </p:spPr>
        <p:txBody>
          <a:bodyPr anchor="ctr" anchorCtr="0"/>
          <a:lstStyle>
            <a:lvl1pPr marL="0" indent="0" algn="l">
              <a:buNone/>
              <a:defRPr sz="2400" b="1" i="0">
                <a:solidFill>
                  <a:schemeClr val="accent4"/>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a:extLst>
              <a:ext uri="{FF2B5EF4-FFF2-40B4-BE49-F238E27FC236}">
                <a16:creationId xmlns:a16="http://schemas.microsoft.com/office/drawing/2014/main" id="{29E366D9-FC9D-FD51-5830-446193AC35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5271" y="5781702"/>
            <a:ext cx="1880299" cy="393036"/>
          </a:xfrm>
          <a:prstGeom prst="rect">
            <a:avLst/>
          </a:prstGeom>
        </p:spPr>
      </p:pic>
      <p:grpSp>
        <p:nvGrpSpPr>
          <p:cNvPr id="4" name="Gruppieren 3">
            <a:extLst>
              <a:ext uri="{FF2B5EF4-FFF2-40B4-BE49-F238E27FC236}">
                <a16:creationId xmlns:a16="http://schemas.microsoft.com/office/drawing/2014/main" id="{584F1EF9-DC3B-0A10-FF47-08E82838F6C4}"/>
              </a:ext>
            </a:extLst>
          </p:cNvPr>
          <p:cNvGrpSpPr/>
          <p:nvPr userDrawn="1"/>
        </p:nvGrpSpPr>
        <p:grpSpPr>
          <a:xfrm>
            <a:off x="2939984" y="5675485"/>
            <a:ext cx="8954555" cy="998505"/>
            <a:chOff x="2710694" y="5661374"/>
            <a:chExt cx="8622355" cy="961462"/>
          </a:xfrm>
        </p:grpSpPr>
        <p:pic>
          <p:nvPicPr>
            <p:cNvPr id="15" name="Grafik 14">
              <a:extLst>
                <a:ext uri="{FF2B5EF4-FFF2-40B4-BE49-F238E27FC236}">
                  <a16:creationId xmlns:a16="http://schemas.microsoft.com/office/drawing/2014/main" id="{7663844A-28CA-BADB-4CAA-E9338BAB069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70057" y="6114021"/>
              <a:ext cx="1136538" cy="490271"/>
            </a:xfrm>
            <a:prstGeom prst="rect">
              <a:avLst/>
            </a:prstGeom>
          </p:spPr>
        </p:pic>
        <p:pic>
          <p:nvPicPr>
            <p:cNvPr id="17" name="Grafik 16">
              <a:extLst>
                <a:ext uri="{FF2B5EF4-FFF2-40B4-BE49-F238E27FC236}">
                  <a16:creationId xmlns:a16="http://schemas.microsoft.com/office/drawing/2014/main" id="{27D650BB-79A0-1D6A-DFE7-CE295009A4E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710694" y="5703260"/>
              <a:ext cx="1204776" cy="476357"/>
            </a:xfrm>
            <a:prstGeom prst="rect">
              <a:avLst/>
            </a:prstGeom>
          </p:spPr>
        </p:pic>
        <p:pic>
          <p:nvPicPr>
            <p:cNvPr id="18" name="Grafik 17">
              <a:extLst>
                <a:ext uri="{FF2B5EF4-FFF2-40B4-BE49-F238E27FC236}">
                  <a16:creationId xmlns:a16="http://schemas.microsoft.com/office/drawing/2014/main" id="{390B5105-4220-6E9D-B5B4-FD0B70D5306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9562"/>
            <a:stretch/>
          </p:blipFill>
          <p:spPr>
            <a:xfrm>
              <a:off x="3818851" y="5694090"/>
              <a:ext cx="1042117" cy="459872"/>
            </a:xfrm>
            <a:prstGeom prst="rect">
              <a:avLst/>
            </a:prstGeom>
          </p:spPr>
        </p:pic>
        <p:pic>
          <p:nvPicPr>
            <p:cNvPr id="20" name="Grafik 19">
              <a:extLst>
                <a:ext uri="{FF2B5EF4-FFF2-40B4-BE49-F238E27FC236}">
                  <a16:creationId xmlns:a16="http://schemas.microsoft.com/office/drawing/2014/main" id="{9B3BC7FD-8159-9C07-7A31-2968AD9C243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981892" y="5661374"/>
              <a:ext cx="752445" cy="578142"/>
            </a:xfrm>
            <a:prstGeom prst="rect">
              <a:avLst/>
            </a:prstGeom>
          </p:spPr>
        </p:pic>
        <p:pic>
          <p:nvPicPr>
            <p:cNvPr id="21" name="Grafik 20">
              <a:extLst>
                <a:ext uri="{FF2B5EF4-FFF2-40B4-BE49-F238E27FC236}">
                  <a16:creationId xmlns:a16="http://schemas.microsoft.com/office/drawing/2014/main" id="{3AFE9526-4996-FCFC-5CA5-F7005CB1A9C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021472" y="6028211"/>
              <a:ext cx="679261" cy="594625"/>
            </a:xfrm>
            <a:prstGeom prst="rect">
              <a:avLst/>
            </a:prstGeom>
          </p:spPr>
        </p:pic>
        <p:pic>
          <p:nvPicPr>
            <p:cNvPr id="22" name="Grafik 21">
              <a:extLst>
                <a:ext uri="{FF2B5EF4-FFF2-40B4-BE49-F238E27FC236}">
                  <a16:creationId xmlns:a16="http://schemas.microsoft.com/office/drawing/2014/main" id="{E6D51FB6-089A-4E61-1714-A53FF1C4F85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871472" y="6198825"/>
              <a:ext cx="981850" cy="371091"/>
            </a:xfrm>
            <a:prstGeom prst="rect">
              <a:avLst/>
            </a:prstGeom>
          </p:spPr>
        </p:pic>
        <p:pic>
          <p:nvPicPr>
            <p:cNvPr id="24" name="Grafik 23">
              <a:extLst>
                <a:ext uri="{FF2B5EF4-FFF2-40B4-BE49-F238E27FC236}">
                  <a16:creationId xmlns:a16="http://schemas.microsoft.com/office/drawing/2014/main" id="{43D1FE2B-A29D-5D33-2265-45CB337B0F1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862860" y="6211419"/>
              <a:ext cx="899616" cy="265582"/>
            </a:xfrm>
            <a:prstGeom prst="rect">
              <a:avLst/>
            </a:prstGeom>
          </p:spPr>
        </p:pic>
        <p:pic>
          <p:nvPicPr>
            <p:cNvPr id="28" name="Grafik 27">
              <a:extLst>
                <a:ext uri="{FF2B5EF4-FFF2-40B4-BE49-F238E27FC236}">
                  <a16:creationId xmlns:a16="http://schemas.microsoft.com/office/drawing/2014/main" id="{7F17EEC8-C0DA-43C1-2575-FCBE6CA16307}"/>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766205" y="5741935"/>
              <a:ext cx="801958" cy="415805"/>
            </a:xfrm>
            <a:prstGeom prst="rect">
              <a:avLst/>
            </a:prstGeom>
          </p:spPr>
        </p:pic>
        <p:pic>
          <p:nvPicPr>
            <p:cNvPr id="30" name="Grafik 29">
              <a:extLst>
                <a:ext uri="{FF2B5EF4-FFF2-40B4-BE49-F238E27FC236}">
                  <a16:creationId xmlns:a16="http://schemas.microsoft.com/office/drawing/2014/main" id="{9CB39E19-9298-9EBD-232E-E884C4E7C01C}"/>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r="10088"/>
            <a:stretch/>
          </p:blipFill>
          <p:spPr>
            <a:xfrm>
              <a:off x="7736782" y="5736736"/>
              <a:ext cx="651546" cy="441941"/>
            </a:xfrm>
            <a:prstGeom prst="rect">
              <a:avLst/>
            </a:prstGeom>
          </p:spPr>
        </p:pic>
        <p:pic>
          <p:nvPicPr>
            <p:cNvPr id="32" name="Grafik 31">
              <a:extLst>
                <a:ext uri="{FF2B5EF4-FFF2-40B4-BE49-F238E27FC236}">
                  <a16:creationId xmlns:a16="http://schemas.microsoft.com/office/drawing/2014/main" id="{8D5D8DA0-9630-6F1C-16AE-4D76C41762E1}"/>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775518" y="6096887"/>
              <a:ext cx="807072" cy="525949"/>
            </a:xfrm>
            <a:prstGeom prst="rect">
              <a:avLst/>
            </a:prstGeom>
          </p:spPr>
        </p:pic>
        <p:pic>
          <p:nvPicPr>
            <p:cNvPr id="34" name="Grafik 33">
              <a:extLst>
                <a:ext uri="{FF2B5EF4-FFF2-40B4-BE49-F238E27FC236}">
                  <a16:creationId xmlns:a16="http://schemas.microsoft.com/office/drawing/2014/main" id="{C3BC2BAD-DEEE-8522-B186-2FB4F85A2EC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576530" y="5790931"/>
              <a:ext cx="756519" cy="258758"/>
            </a:xfrm>
            <a:prstGeom prst="rect">
              <a:avLst/>
            </a:prstGeom>
          </p:spPr>
        </p:pic>
        <p:pic>
          <p:nvPicPr>
            <p:cNvPr id="36" name="Grafik 35">
              <a:extLst>
                <a:ext uri="{FF2B5EF4-FFF2-40B4-BE49-F238E27FC236}">
                  <a16:creationId xmlns:a16="http://schemas.microsoft.com/office/drawing/2014/main" id="{057BBEDE-4CA8-5B69-EEA2-FC1DA017168C}"/>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16984" r="41869" b="19422"/>
            <a:stretch/>
          </p:blipFill>
          <p:spPr>
            <a:xfrm>
              <a:off x="8551663" y="6135395"/>
              <a:ext cx="952142" cy="422602"/>
            </a:xfrm>
            <a:prstGeom prst="rect">
              <a:avLst/>
            </a:prstGeom>
          </p:spPr>
        </p:pic>
        <p:pic>
          <p:nvPicPr>
            <p:cNvPr id="38" name="Grafik 37">
              <a:extLst>
                <a:ext uri="{FF2B5EF4-FFF2-40B4-BE49-F238E27FC236}">
                  <a16:creationId xmlns:a16="http://schemas.microsoft.com/office/drawing/2014/main" id="{74E7AEC3-16B5-9D29-43D7-10E1235817CB}"/>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r="8154"/>
            <a:stretch/>
          </p:blipFill>
          <p:spPr>
            <a:xfrm>
              <a:off x="9351850" y="5778238"/>
              <a:ext cx="1104688" cy="302473"/>
            </a:xfrm>
            <a:prstGeom prst="rect">
              <a:avLst/>
            </a:prstGeom>
          </p:spPr>
        </p:pic>
        <p:pic>
          <p:nvPicPr>
            <p:cNvPr id="40" name="Grafik 39">
              <a:extLst>
                <a:ext uri="{FF2B5EF4-FFF2-40B4-BE49-F238E27FC236}">
                  <a16:creationId xmlns:a16="http://schemas.microsoft.com/office/drawing/2014/main" id="{40F4FB35-8DB0-4E89-9C7C-4C838C0F8EF6}"/>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0624372" y="6114021"/>
              <a:ext cx="535357" cy="465525"/>
            </a:xfrm>
            <a:prstGeom prst="rect">
              <a:avLst/>
            </a:prstGeom>
          </p:spPr>
        </p:pic>
        <p:pic>
          <p:nvPicPr>
            <p:cNvPr id="44" name="Grafik 43">
              <a:extLst>
                <a:ext uri="{FF2B5EF4-FFF2-40B4-BE49-F238E27FC236}">
                  <a16:creationId xmlns:a16="http://schemas.microsoft.com/office/drawing/2014/main" id="{39B7A579-C5E9-A6DE-EBD2-5A047F7AA36F}"/>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761738" y="6164248"/>
              <a:ext cx="692402" cy="422602"/>
            </a:xfrm>
            <a:prstGeom prst="rect">
              <a:avLst/>
            </a:prstGeom>
          </p:spPr>
        </p:pic>
        <p:pic>
          <p:nvPicPr>
            <p:cNvPr id="46" name="Grafik 45">
              <a:extLst>
                <a:ext uri="{FF2B5EF4-FFF2-40B4-BE49-F238E27FC236}">
                  <a16:creationId xmlns:a16="http://schemas.microsoft.com/office/drawing/2014/main" id="{CECAE891-F624-1698-9C61-DA45EBC8C09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8590669" y="5763982"/>
              <a:ext cx="754813" cy="272696"/>
            </a:xfrm>
            <a:prstGeom prst="rect">
              <a:avLst/>
            </a:prstGeom>
          </p:spPr>
        </p:pic>
        <p:pic>
          <p:nvPicPr>
            <p:cNvPr id="51" name="Grafik 50">
              <a:extLst>
                <a:ext uri="{FF2B5EF4-FFF2-40B4-BE49-F238E27FC236}">
                  <a16:creationId xmlns:a16="http://schemas.microsoft.com/office/drawing/2014/main" id="{FC18CAA2-6126-9F74-0058-8FE5BDE0B02A}"/>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9601328" y="6128109"/>
              <a:ext cx="858260" cy="413294"/>
            </a:xfrm>
            <a:prstGeom prst="rect">
              <a:avLst/>
            </a:prstGeom>
          </p:spPr>
        </p:pic>
        <p:pic>
          <p:nvPicPr>
            <p:cNvPr id="5" name="Grafik 4">
              <a:extLst>
                <a:ext uri="{FF2B5EF4-FFF2-40B4-BE49-F238E27FC236}">
                  <a16:creationId xmlns:a16="http://schemas.microsoft.com/office/drawing/2014/main" id="{5EA4E19C-D7C3-D589-847F-933E1C4B7E84}"/>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885642" y="5786739"/>
              <a:ext cx="635592" cy="267143"/>
            </a:xfrm>
            <a:prstGeom prst="rect">
              <a:avLst/>
            </a:prstGeom>
          </p:spPr>
        </p:pic>
      </p:grpSp>
      <p:pic>
        <p:nvPicPr>
          <p:cNvPr id="9" name="Grafik 8">
            <a:extLst>
              <a:ext uri="{FF2B5EF4-FFF2-40B4-BE49-F238E27FC236}">
                <a16:creationId xmlns:a16="http://schemas.microsoft.com/office/drawing/2014/main" id="{AB355A13-8D01-68E3-8D69-0F83A344511D}"/>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8078329" y="1926566"/>
            <a:ext cx="3781118" cy="1505033"/>
          </a:xfrm>
          <a:prstGeom prst="rect">
            <a:avLst/>
          </a:prstGeom>
        </p:spPr>
      </p:pic>
      <p:sp>
        <p:nvSpPr>
          <p:cNvPr id="13" name="Datumsplatzhalter 1">
            <a:extLst>
              <a:ext uri="{FF2B5EF4-FFF2-40B4-BE49-F238E27FC236}">
                <a16:creationId xmlns:a16="http://schemas.microsoft.com/office/drawing/2014/main" id="{3BB3FE40-3EEF-4A90-2991-43CA42708675}"/>
              </a:ext>
            </a:extLst>
          </p:cNvPr>
          <p:cNvSpPr txBox="1">
            <a:spLocks/>
          </p:cNvSpPr>
          <p:nvPr userDrawn="1"/>
        </p:nvSpPr>
        <p:spPr>
          <a:xfrm>
            <a:off x="838199" y="6116351"/>
            <a:ext cx="2066693" cy="365125"/>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t>Grant agreement No. 101058620</a:t>
            </a:r>
          </a:p>
        </p:txBody>
      </p:sp>
      <p:pic>
        <p:nvPicPr>
          <p:cNvPr id="7" name="Grafik 56">
            <a:extLst>
              <a:ext uri="{FF2B5EF4-FFF2-40B4-BE49-F238E27FC236}">
                <a16:creationId xmlns:a16="http://schemas.microsoft.com/office/drawing/2014/main" id="{8443A37B-F1B6-6056-46BD-3A975AAD72B9}"/>
              </a:ext>
            </a:extLst>
          </p:cNvPr>
          <p:cNvPicPr preferRelativeResize="0">
            <a:picLocks/>
          </p:cNvPicPr>
          <p:nvPr userDrawn="1"/>
        </p:nvPicPr>
        <p:blipFill>
          <a:blip r:embed="rId22"/>
          <a:stretch>
            <a:fillRect/>
          </a:stretch>
        </p:blipFill>
        <p:spPr>
          <a:xfrm>
            <a:off x="838200" y="5402328"/>
            <a:ext cx="11352453" cy="96070"/>
          </a:xfrm>
          <a:prstGeom prst="rect">
            <a:avLst/>
          </a:prstGeom>
        </p:spPr>
      </p:pic>
      <p:sp>
        <p:nvSpPr>
          <p:cNvPr id="3" name="Datumsplatzhalter 1">
            <a:extLst>
              <a:ext uri="{FF2B5EF4-FFF2-40B4-BE49-F238E27FC236}">
                <a16:creationId xmlns:a16="http://schemas.microsoft.com/office/drawing/2014/main" id="{6CC95843-C0D9-53DE-4F6F-E856B74EF6E2}"/>
              </a:ext>
            </a:extLst>
          </p:cNvPr>
          <p:cNvSpPr txBox="1">
            <a:spLocks/>
          </p:cNvSpPr>
          <p:nvPr userDrawn="1"/>
        </p:nvSpPr>
        <p:spPr>
          <a:xfrm>
            <a:off x="844583" y="6340795"/>
            <a:ext cx="2066693" cy="365125"/>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b="1"/>
              <a:t>www.canSERV.eu</a:t>
            </a:r>
          </a:p>
        </p:txBody>
      </p:sp>
    </p:spTree>
    <p:extLst>
      <p:ext uri="{BB962C8B-B14F-4D97-AF65-F5344CB8AC3E}">
        <p14:creationId xmlns:p14="http://schemas.microsoft.com/office/powerpoint/2010/main" val="25415326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2_Chapter Title">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BFF5CFB5-AD3E-A300-B445-FC9D39B76B02}"/>
              </a:ext>
            </a:extLst>
          </p:cNvPr>
          <p:cNvSpPr/>
          <p:nvPr userDrawn="1"/>
        </p:nvSpPr>
        <p:spPr>
          <a:xfrm>
            <a:off x="382773" y="1244887"/>
            <a:ext cx="9250326" cy="42627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94CA8BCD-23DD-5A40-967E-A456D8DAAE5E}"/>
              </a:ext>
            </a:extLst>
          </p:cNvPr>
          <p:cNvSpPr>
            <a:spLocks noGrp="1"/>
          </p:cNvSpPr>
          <p:nvPr>
            <p:ph type="ctrTitle"/>
          </p:nvPr>
        </p:nvSpPr>
        <p:spPr>
          <a:xfrm>
            <a:off x="838200" y="1244887"/>
            <a:ext cx="8560980" cy="2807435"/>
          </a:xfrm>
          <a:prstGeom prst="rect">
            <a:avLst/>
          </a:prstGeom>
        </p:spPr>
        <p:txBody>
          <a:bodyPr anchor="b"/>
          <a:lstStyle>
            <a:lvl1pPr algn="l">
              <a:defRPr sz="6000">
                <a:solidFill>
                  <a:schemeClr val="tx1"/>
                </a:solidFill>
              </a:defRPr>
            </a:lvl1pPr>
          </a:lstStyle>
          <a:p>
            <a:r>
              <a:rPr lang="de-DE"/>
              <a:t>Mastertitelformat bearbeiten</a:t>
            </a:r>
          </a:p>
        </p:txBody>
      </p:sp>
      <p:sp>
        <p:nvSpPr>
          <p:cNvPr id="3" name="Untertitel 2">
            <a:extLst>
              <a:ext uri="{FF2B5EF4-FFF2-40B4-BE49-F238E27FC236}">
                <a16:creationId xmlns:a16="http://schemas.microsoft.com/office/drawing/2014/main" id="{290D8C2C-3E07-E44C-A80F-43B0B67E4E2D}"/>
              </a:ext>
            </a:extLst>
          </p:cNvPr>
          <p:cNvSpPr>
            <a:spLocks noGrp="1"/>
          </p:cNvSpPr>
          <p:nvPr>
            <p:ph type="subTitle" idx="1"/>
          </p:nvPr>
        </p:nvSpPr>
        <p:spPr>
          <a:xfrm>
            <a:off x="838200" y="4176472"/>
            <a:ext cx="8560800" cy="1081328"/>
          </a:xfrm>
        </p:spPr>
        <p:txBody>
          <a:bodyPr anchor="ctr" anchorCtr="0"/>
          <a:lstStyle>
            <a:lvl1pPr marL="0" indent="0" algn="l">
              <a:buNone/>
              <a:defRPr sz="2400" b="1" i="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8" name="Grafik 7">
            <a:extLst>
              <a:ext uri="{FF2B5EF4-FFF2-40B4-BE49-F238E27FC236}">
                <a16:creationId xmlns:a16="http://schemas.microsoft.com/office/drawing/2014/main" id="{030530FE-D59C-7D87-E0B3-DBEBA8DD8E0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5271" y="5781702"/>
            <a:ext cx="1880299" cy="393036"/>
          </a:xfrm>
          <a:prstGeom prst="rect">
            <a:avLst/>
          </a:prstGeom>
        </p:spPr>
      </p:pic>
      <p:pic>
        <p:nvPicPr>
          <p:cNvPr id="7" name="Grafik 6">
            <a:extLst>
              <a:ext uri="{FF2B5EF4-FFF2-40B4-BE49-F238E27FC236}">
                <a16:creationId xmlns:a16="http://schemas.microsoft.com/office/drawing/2014/main" id="{E4B84160-A431-06BF-54C9-1F63AFBD34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60412" y="352096"/>
            <a:ext cx="1699463" cy="675810"/>
          </a:xfrm>
          <a:prstGeom prst="rect">
            <a:avLst/>
          </a:prstGeom>
        </p:spPr>
      </p:pic>
      <p:pic>
        <p:nvPicPr>
          <p:cNvPr id="5" name="Grafik 56">
            <a:extLst>
              <a:ext uri="{FF2B5EF4-FFF2-40B4-BE49-F238E27FC236}">
                <a16:creationId xmlns:a16="http://schemas.microsoft.com/office/drawing/2014/main" id="{D4248C2E-9611-F43E-4A72-7C27FA43CD1C}"/>
              </a:ext>
            </a:extLst>
          </p:cNvPr>
          <p:cNvPicPr preferRelativeResize="0">
            <a:picLocks/>
          </p:cNvPicPr>
          <p:nvPr userDrawn="1"/>
        </p:nvPicPr>
        <p:blipFill>
          <a:blip r:embed="rId4"/>
          <a:stretch>
            <a:fillRect/>
          </a:stretch>
        </p:blipFill>
        <p:spPr>
          <a:xfrm>
            <a:off x="838200" y="5402328"/>
            <a:ext cx="11352453" cy="96070"/>
          </a:xfrm>
          <a:prstGeom prst="rect">
            <a:avLst/>
          </a:prstGeom>
        </p:spPr>
      </p:pic>
      <p:sp>
        <p:nvSpPr>
          <p:cNvPr id="4" name="Datumsplatzhalter 1">
            <a:extLst>
              <a:ext uri="{FF2B5EF4-FFF2-40B4-BE49-F238E27FC236}">
                <a16:creationId xmlns:a16="http://schemas.microsoft.com/office/drawing/2014/main" id="{9F043A0B-1618-91BB-297F-032E567E51EC}"/>
              </a:ext>
            </a:extLst>
          </p:cNvPr>
          <p:cNvSpPr txBox="1">
            <a:spLocks/>
          </p:cNvSpPr>
          <p:nvPr userDrawn="1"/>
        </p:nvSpPr>
        <p:spPr>
          <a:xfrm>
            <a:off x="838199" y="6116351"/>
            <a:ext cx="2066693" cy="365125"/>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t>Grant agreement No. 101058620</a:t>
            </a:r>
          </a:p>
        </p:txBody>
      </p:sp>
    </p:spTree>
    <p:extLst>
      <p:ext uri="{BB962C8B-B14F-4D97-AF65-F5344CB8AC3E}">
        <p14:creationId xmlns:p14="http://schemas.microsoft.com/office/powerpoint/2010/main" val="30127580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3_Chapter Title">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BFF5CFB5-AD3E-A300-B445-FC9D39B76B02}"/>
              </a:ext>
            </a:extLst>
          </p:cNvPr>
          <p:cNvSpPr/>
          <p:nvPr userDrawn="1"/>
        </p:nvSpPr>
        <p:spPr>
          <a:xfrm>
            <a:off x="382773" y="1244887"/>
            <a:ext cx="9250326" cy="42627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94CA8BCD-23DD-5A40-967E-A456D8DAAE5E}"/>
              </a:ext>
            </a:extLst>
          </p:cNvPr>
          <p:cNvSpPr>
            <a:spLocks noGrp="1"/>
          </p:cNvSpPr>
          <p:nvPr>
            <p:ph type="ctrTitle"/>
          </p:nvPr>
        </p:nvSpPr>
        <p:spPr>
          <a:xfrm>
            <a:off x="838200" y="1244887"/>
            <a:ext cx="8560980" cy="2807435"/>
          </a:xfrm>
          <a:prstGeom prst="rect">
            <a:avLst/>
          </a:prstGeom>
        </p:spPr>
        <p:txBody>
          <a:bodyPr anchor="b"/>
          <a:lstStyle>
            <a:lvl1pPr algn="l">
              <a:defRPr sz="6000">
                <a:solidFill>
                  <a:schemeClr val="tx1"/>
                </a:solidFill>
              </a:defRPr>
            </a:lvl1pPr>
          </a:lstStyle>
          <a:p>
            <a:r>
              <a:rPr lang="de-DE"/>
              <a:t>Mastertitelformat bearbeiten</a:t>
            </a:r>
          </a:p>
        </p:txBody>
      </p:sp>
      <p:sp>
        <p:nvSpPr>
          <p:cNvPr id="3" name="Untertitel 2">
            <a:extLst>
              <a:ext uri="{FF2B5EF4-FFF2-40B4-BE49-F238E27FC236}">
                <a16:creationId xmlns:a16="http://schemas.microsoft.com/office/drawing/2014/main" id="{290D8C2C-3E07-E44C-A80F-43B0B67E4E2D}"/>
              </a:ext>
            </a:extLst>
          </p:cNvPr>
          <p:cNvSpPr>
            <a:spLocks noGrp="1"/>
          </p:cNvSpPr>
          <p:nvPr>
            <p:ph type="subTitle" idx="1"/>
          </p:nvPr>
        </p:nvSpPr>
        <p:spPr>
          <a:xfrm>
            <a:off x="838200" y="4176472"/>
            <a:ext cx="8560800" cy="1081328"/>
          </a:xfrm>
        </p:spPr>
        <p:txBody>
          <a:bodyPr anchor="ctr" anchorCtr="0"/>
          <a:lstStyle>
            <a:lvl1pPr marL="0" indent="0" algn="l">
              <a:buNone/>
              <a:defRPr sz="2400" b="1" i="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8" name="Grafik 7">
            <a:extLst>
              <a:ext uri="{FF2B5EF4-FFF2-40B4-BE49-F238E27FC236}">
                <a16:creationId xmlns:a16="http://schemas.microsoft.com/office/drawing/2014/main" id="{030530FE-D59C-7D87-E0B3-DBEBA8DD8E0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5271" y="5781702"/>
            <a:ext cx="1880299" cy="393036"/>
          </a:xfrm>
          <a:prstGeom prst="rect">
            <a:avLst/>
          </a:prstGeom>
        </p:spPr>
      </p:pic>
      <p:pic>
        <p:nvPicPr>
          <p:cNvPr id="5" name="Grafik 4">
            <a:extLst>
              <a:ext uri="{FF2B5EF4-FFF2-40B4-BE49-F238E27FC236}">
                <a16:creationId xmlns:a16="http://schemas.microsoft.com/office/drawing/2014/main" id="{0F651E4B-4F9F-5B6C-3707-FF4111F343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60412" y="352096"/>
            <a:ext cx="1699463" cy="675810"/>
          </a:xfrm>
          <a:prstGeom prst="rect">
            <a:avLst/>
          </a:prstGeom>
        </p:spPr>
      </p:pic>
      <p:pic>
        <p:nvPicPr>
          <p:cNvPr id="7" name="Grafik 56">
            <a:extLst>
              <a:ext uri="{FF2B5EF4-FFF2-40B4-BE49-F238E27FC236}">
                <a16:creationId xmlns:a16="http://schemas.microsoft.com/office/drawing/2014/main" id="{170FA833-855D-7BAF-F131-F94E00B4956C}"/>
              </a:ext>
            </a:extLst>
          </p:cNvPr>
          <p:cNvPicPr preferRelativeResize="0">
            <a:picLocks/>
          </p:cNvPicPr>
          <p:nvPr userDrawn="1"/>
        </p:nvPicPr>
        <p:blipFill>
          <a:blip r:embed="rId4"/>
          <a:stretch>
            <a:fillRect/>
          </a:stretch>
        </p:blipFill>
        <p:spPr>
          <a:xfrm>
            <a:off x="838200" y="5402328"/>
            <a:ext cx="11352453" cy="96070"/>
          </a:xfrm>
          <a:prstGeom prst="rect">
            <a:avLst/>
          </a:prstGeom>
        </p:spPr>
      </p:pic>
      <p:sp>
        <p:nvSpPr>
          <p:cNvPr id="4" name="Datumsplatzhalter 1">
            <a:extLst>
              <a:ext uri="{FF2B5EF4-FFF2-40B4-BE49-F238E27FC236}">
                <a16:creationId xmlns:a16="http://schemas.microsoft.com/office/drawing/2014/main" id="{4E3AAE42-098A-B9FF-189A-FD4FAABBE800}"/>
              </a:ext>
            </a:extLst>
          </p:cNvPr>
          <p:cNvSpPr txBox="1">
            <a:spLocks/>
          </p:cNvSpPr>
          <p:nvPr userDrawn="1"/>
        </p:nvSpPr>
        <p:spPr>
          <a:xfrm>
            <a:off x="838199" y="6116351"/>
            <a:ext cx="2066693" cy="365125"/>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t>Grant agreement No. 101058620</a:t>
            </a:r>
          </a:p>
        </p:txBody>
      </p:sp>
    </p:spTree>
    <p:extLst>
      <p:ext uri="{BB962C8B-B14F-4D97-AF65-F5344CB8AC3E}">
        <p14:creationId xmlns:p14="http://schemas.microsoft.com/office/powerpoint/2010/main" val="3355024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ndard Slide">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F8FB578A-61D0-D242-94E9-49F951C2B94C}"/>
              </a:ext>
            </a:extLst>
          </p:cNvPr>
          <p:cNvSpPr>
            <a:spLocks noGrp="1"/>
          </p:cNvSpPr>
          <p:nvPr userDrawn="1">
            <p:ph type="title"/>
          </p:nvPr>
        </p:nvSpPr>
        <p:spPr>
          <a:xfrm>
            <a:off x="838200" y="365125"/>
            <a:ext cx="10515600" cy="1325563"/>
          </a:xfrm>
          <a:prstGeom prst="rect">
            <a:avLst/>
          </a:prstGeom>
        </p:spPr>
        <p:txBody>
          <a:bodyPr anchor="b" anchorCtr="0"/>
          <a:lstStyle/>
          <a:p>
            <a:r>
              <a:rPr lang="de-DE"/>
              <a:t>Mastertitelformat bearbeiten</a:t>
            </a:r>
          </a:p>
        </p:txBody>
      </p:sp>
      <p:sp>
        <p:nvSpPr>
          <p:cNvPr id="23" name="Foliennummernplatzhalter 5">
            <a:extLst>
              <a:ext uri="{FF2B5EF4-FFF2-40B4-BE49-F238E27FC236}">
                <a16:creationId xmlns:a16="http://schemas.microsoft.com/office/drawing/2014/main" id="{2C744F35-7EB6-D42C-CE27-CAEBC912EBF3}"/>
              </a:ext>
            </a:extLst>
          </p:cNvPr>
          <p:cNvSpPr>
            <a:spLocks noGrp="1"/>
          </p:cNvSpPr>
          <p:nvPr>
            <p:ph type="sldNum" sz="quarter" idx="4"/>
          </p:nvPr>
        </p:nvSpPr>
        <p:spPr>
          <a:xfrm>
            <a:off x="11211338" y="6356350"/>
            <a:ext cx="654977"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4CD9C184-F8A0-574F-A820-7FF79190F984}" type="slidenum">
              <a:rPr lang="de-DE" smtClean="0"/>
              <a:pPr/>
              <a:t>‹#›</a:t>
            </a:fld>
            <a:endParaRPr lang="de-DE"/>
          </a:p>
        </p:txBody>
      </p:sp>
      <p:sp>
        <p:nvSpPr>
          <p:cNvPr id="25" name="Fußzeilenplatzhalter 3">
            <a:extLst>
              <a:ext uri="{FF2B5EF4-FFF2-40B4-BE49-F238E27FC236}">
                <a16:creationId xmlns:a16="http://schemas.microsoft.com/office/drawing/2014/main" id="{A143FB2E-0059-DAB0-40FB-93675DA9319C}"/>
              </a:ext>
            </a:extLst>
          </p:cNvPr>
          <p:cNvSpPr>
            <a:spLocks noGrp="1"/>
          </p:cNvSpPr>
          <p:nvPr>
            <p:ph type="ftr" sz="quarter" idx="3"/>
          </p:nvPr>
        </p:nvSpPr>
        <p:spPr>
          <a:xfrm>
            <a:off x="5128590" y="6356350"/>
            <a:ext cx="6082749" cy="365125"/>
          </a:xfrm>
          <a:prstGeom prst="rect">
            <a:avLst/>
          </a:prstGeom>
        </p:spPr>
        <p:txBody>
          <a:bodyPr vert="horz" lIns="91440" tIns="45720" rIns="91440" bIns="45720" rtlCol="0" anchor="ctr"/>
          <a:lstStyle>
            <a:lvl1pPr algn="ctr">
              <a:defRPr sz="1000">
                <a:solidFill>
                  <a:schemeClr val="tx1">
                    <a:tint val="75000"/>
                  </a:schemeClr>
                </a:solidFill>
                <a:latin typeface="Arial" panose="020B0604020202020204" pitchFamily="34" charset="0"/>
                <a:cs typeface="Arial" panose="020B0604020202020204" pitchFamily="34" charset="0"/>
              </a:defRPr>
            </a:lvl1pPr>
          </a:lstStyle>
          <a:p>
            <a:endParaRPr lang="de-DE"/>
          </a:p>
        </p:txBody>
      </p:sp>
      <p:sp>
        <p:nvSpPr>
          <p:cNvPr id="26" name="Textplatzhalter 2">
            <a:extLst>
              <a:ext uri="{FF2B5EF4-FFF2-40B4-BE49-F238E27FC236}">
                <a16:creationId xmlns:a16="http://schemas.microsoft.com/office/drawing/2014/main" id="{215DB92C-9E04-AF35-307B-4442F5C4241A}"/>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5" name="Grafik 4">
            <a:extLst>
              <a:ext uri="{FF2B5EF4-FFF2-40B4-BE49-F238E27FC236}">
                <a16:creationId xmlns:a16="http://schemas.microsoft.com/office/drawing/2014/main" id="{A41CDA07-A63F-79A3-6380-63FA3B1428A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5271" y="6319341"/>
            <a:ext cx="1880299" cy="393036"/>
          </a:xfrm>
          <a:prstGeom prst="rect">
            <a:avLst/>
          </a:prstGeom>
        </p:spPr>
      </p:pic>
      <p:sp>
        <p:nvSpPr>
          <p:cNvPr id="6" name="Datumsplatzhalter 1">
            <a:extLst>
              <a:ext uri="{FF2B5EF4-FFF2-40B4-BE49-F238E27FC236}">
                <a16:creationId xmlns:a16="http://schemas.microsoft.com/office/drawing/2014/main" id="{F8BBD479-3611-B1C2-74FA-070299F40F31}"/>
              </a:ext>
            </a:extLst>
          </p:cNvPr>
          <p:cNvSpPr>
            <a:spLocks noGrp="1"/>
          </p:cNvSpPr>
          <p:nvPr>
            <p:ph type="dt" sz="half" idx="11"/>
          </p:nvPr>
        </p:nvSpPr>
        <p:spPr>
          <a:xfrm>
            <a:off x="3037936" y="6356351"/>
            <a:ext cx="2090655" cy="365124"/>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r>
              <a:rPr lang="de-DE"/>
              <a:t>Grant agreement No. 101058620</a:t>
            </a:r>
          </a:p>
        </p:txBody>
      </p:sp>
      <p:pic>
        <p:nvPicPr>
          <p:cNvPr id="3" name="Grafik 2">
            <a:extLst>
              <a:ext uri="{FF2B5EF4-FFF2-40B4-BE49-F238E27FC236}">
                <a16:creationId xmlns:a16="http://schemas.microsoft.com/office/drawing/2014/main" id="{CFC163D5-9C7B-25C2-45D7-C5E66E7B2C7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60412" y="352096"/>
            <a:ext cx="1699463" cy="675810"/>
          </a:xfrm>
          <a:prstGeom prst="rect">
            <a:avLst/>
          </a:prstGeom>
        </p:spPr>
      </p:pic>
      <p:pic>
        <p:nvPicPr>
          <p:cNvPr id="4" name="Grafik 56">
            <a:extLst>
              <a:ext uri="{FF2B5EF4-FFF2-40B4-BE49-F238E27FC236}">
                <a16:creationId xmlns:a16="http://schemas.microsoft.com/office/drawing/2014/main" id="{95CA60D2-8613-436B-62B8-6F4C6B04B5D0}"/>
              </a:ext>
            </a:extLst>
          </p:cNvPr>
          <p:cNvPicPr preferRelativeResize="0">
            <a:picLocks/>
          </p:cNvPicPr>
          <p:nvPr userDrawn="1"/>
        </p:nvPicPr>
        <p:blipFill>
          <a:blip r:embed="rId4"/>
          <a:stretch>
            <a:fillRect/>
          </a:stretch>
        </p:blipFill>
        <p:spPr>
          <a:xfrm>
            <a:off x="838200" y="6114374"/>
            <a:ext cx="11352453" cy="96070"/>
          </a:xfrm>
          <a:prstGeom prst="rect">
            <a:avLst/>
          </a:prstGeom>
        </p:spPr>
      </p:pic>
    </p:spTree>
    <p:extLst>
      <p:ext uri="{BB962C8B-B14F-4D97-AF65-F5344CB8AC3E}">
        <p14:creationId xmlns:p14="http://schemas.microsoft.com/office/powerpoint/2010/main" val="32250489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lumn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A77335-5C48-2F49-95E7-13F6A9C2CEE2}"/>
              </a:ext>
            </a:extLst>
          </p:cNvPr>
          <p:cNvSpPr>
            <a:spLocks noGrp="1"/>
          </p:cNvSpPr>
          <p:nvPr>
            <p:ph type="title"/>
          </p:nvPr>
        </p:nvSpPr>
        <p:spPr>
          <a:xfrm>
            <a:off x="838200" y="365125"/>
            <a:ext cx="10515600" cy="1325563"/>
          </a:xfrm>
          <a:prstGeom prst="rect">
            <a:avLst/>
          </a:prstGeom>
        </p:spPr>
        <p:txBody>
          <a:bodyPr anchor="b" anchorCtr="0"/>
          <a:lstStyle/>
          <a:p>
            <a:r>
              <a:rPr lang="de-DE"/>
              <a:t>Mastertitelformat bearbeiten</a:t>
            </a:r>
          </a:p>
        </p:txBody>
      </p:sp>
      <p:sp>
        <p:nvSpPr>
          <p:cNvPr id="3" name="Inhaltsplatzhalter 2">
            <a:extLst>
              <a:ext uri="{FF2B5EF4-FFF2-40B4-BE49-F238E27FC236}">
                <a16:creationId xmlns:a16="http://schemas.microsoft.com/office/drawing/2014/main" id="{C452E249-B8D6-CF46-8649-BA8A0ADBDAB5}"/>
              </a:ext>
            </a:extLst>
          </p:cNvPr>
          <p:cNvSpPr>
            <a:spLocks noGrp="1"/>
          </p:cNvSpPr>
          <p:nvPr>
            <p:ph sz="half" idx="1"/>
          </p:nvPr>
        </p:nvSpPr>
        <p:spPr>
          <a:xfrm>
            <a:off x="838200" y="1825625"/>
            <a:ext cx="5181600" cy="4351338"/>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AED5E49A-CA68-A64F-BA87-E45934239CF3}"/>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9" name="Grafik 8">
            <a:extLst>
              <a:ext uri="{FF2B5EF4-FFF2-40B4-BE49-F238E27FC236}">
                <a16:creationId xmlns:a16="http://schemas.microsoft.com/office/drawing/2014/main" id="{8BD32F34-F034-B6E4-130A-E3B304E3626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5271" y="6319341"/>
            <a:ext cx="1880299" cy="393036"/>
          </a:xfrm>
          <a:prstGeom prst="rect">
            <a:avLst/>
          </a:prstGeom>
        </p:spPr>
      </p:pic>
      <p:sp>
        <p:nvSpPr>
          <p:cNvPr id="10" name="Foliennummernplatzhalter 5">
            <a:extLst>
              <a:ext uri="{FF2B5EF4-FFF2-40B4-BE49-F238E27FC236}">
                <a16:creationId xmlns:a16="http://schemas.microsoft.com/office/drawing/2014/main" id="{1365EEEB-EE86-46BD-867E-CA4D70BDCFF8}"/>
              </a:ext>
            </a:extLst>
          </p:cNvPr>
          <p:cNvSpPr>
            <a:spLocks noGrp="1"/>
          </p:cNvSpPr>
          <p:nvPr>
            <p:ph type="sldNum" sz="quarter" idx="4"/>
          </p:nvPr>
        </p:nvSpPr>
        <p:spPr>
          <a:xfrm>
            <a:off x="11211338" y="6356350"/>
            <a:ext cx="654977"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4CD9C184-F8A0-574F-A820-7FF79190F984}" type="slidenum">
              <a:rPr lang="de-DE" smtClean="0"/>
              <a:pPr/>
              <a:t>‹#›</a:t>
            </a:fld>
            <a:endParaRPr lang="de-DE"/>
          </a:p>
        </p:txBody>
      </p:sp>
      <p:sp>
        <p:nvSpPr>
          <p:cNvPr id="11" name="Fußzeilenplatzhalter 3">
            <a:extLst>
              <a:ext uri="{FF2B5EF4-FFF2-40B4-BE49-F238E27FC236}">
                <a16:creationId xmlns:a16="http://schemas.microsoft.com/office/drawing/2014/main" id="{2D058539-0B25-6BE3-2172-C19D9391FA2C}"/>
              </a:ext>
            </a:extLst>
          </p:cNvPr>
          <p:cNvSpPr>
            <a:spLocks noGrp="1"/>
          </p:cNvSpPr>
          <p:nvPr>
            <p:ph type="ftr" sz="quarter" idx="3"/>
          </p:nvPr>
        </p:nvSpPr>
        <p:spPr>
          <a:xfrm>
            <a:off x="5128590" y="6356350"/>
            <a:ext cx="6082749" cy="365125"/>
          </a:xfrm>
          <a:prstGeom prst="rect">
            <a:avLst/>
          </a:prstGeom>
        </p:spPr>
        <p:txBody>
          <a:bodyPr vert="horz" lIns="91440" tIns="45720" rIns="91440" bIns="45720" rtlCol="0" anchor="ctr"/>
          <a:lstStyle>
            <a:lvl1pPr algn="ctr">
              <a:defRPr sz="1000">
                <a:solidFill>
                  <a:schemeClr val="tx1">
                    <a:tint val="75000"/>
                  </a:schemeClr>
                </a:solidFill>
                <a:latin typeface="Arial" panose="020B0604020202020204" pitchFamily="34" charset="0"/>
                <a:cs typeface="Arial" panose="020B0604020202020204" pitchFamily="34" charset="0"/>
              </a:defRPr>
            </a:lvl1pPr>
          </a:lstStyle>
          <a:p>
            <a:endParaRPr lang="de-DE"/>
          </a:p>
        </p:txBody>
      </p:sp>
      <p:sp>
        <p:nvSpPr>
          <p:cNvPr id="14" name="Datumsplatzhalter 1">
            <a:extLst>
              <a:ext uri="{FF2B5EF4-FFF2-40B4-BE49-F238E27FC236}">
                <a16:creationId xmlns:a16="http://schemas.microsoft.com/office/drawing/2014/main" id="{30174579-2A5E-3503-0D7E-8CB6EEFEFDF3}"/>
              </a:ext>
            </a:extLst>
          </p:cNvPr>
          <p:cNvSpPr>
            <a:spLocks noGrp="1"/>
          </p:cNvSpPr>
          <p:nvPr>
            <p:ph type="dt" sz="half" idx="11"/>
          </p:nvPr>
        </p:nvSpPr>
        <p:spPr>
          <a:xfrm>
            <a:off x="3037936" y="6356351"/>
            <a:ext cx="2090655" cy="365124"/>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r>
              <a:rPr lang="de-DE"/>
              <a:t>Grant agreement No. 101058620</a:t>
            </a:r>
          </a:p>
        </p:txBody>
      </p:sp>
      <p:pic>
        <p:nvPicPr>
          <p:cNvPr id="6" name="Grafik 5">
            <a:extLst>
              <a:ext uri="{FF2B5EF4-FFF2-40B4-BE49-F238E27FC236}">
                <a16:creationId xmlns:a16="http://schemas.microsoft.com/office/drawing/2014/main" id="{0E57CF1C-9627-2800-1DCC-738A4E92DF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60412" y="352096"/>
            <a:ext cx="1699463" cy="675810"/>
          </a:xfrm>
          <a:prstGeom prst="rect">
            <a:avLst/>
          </a:prstGeom>
        </p:spPr>
      </p:pic>
      <p:pic>
        <p:nvPicPr>
          <p:cNvPr id="8" name="Grafik 56">
            <a:extLst>
              <a:ext uri="{FF2B5EF4-FFF2-40B4-BE49-F238E27FC236}">
                <a16:creationId xmlns:a16="http://schemas.microsoft.com/office/drawing/2014/main" id="{C8418B51-3443-1254-8DDE-59EE33D390E5}"/>
              </a:ext>
            </a:extLst>
          </p:cNvPr>
          <p:cNvPicPr preferRelativeResize="0">
            <a:picLocks/>
          </p:cNvPicPr>
          <p:nvPr userDrawn="1"/>
        </p:nvPicPr>
        <p:blipFill>
          <a:blip r:embed="rId4"/>
          <a:stretch>
            <a:fillRect/>
          </a:stretch>
        </p:blipFill>
        <p:spPr>
          <a:xfrm>
            <a:off x="838200" y="6114374"/>
            <a:ext cx="11352453" cy="96070"/>
          </a:xfrm>
          <a:prstGeom prst="rect">
            <a:avLst/>
          </a:prstGeom>
        </p:spPr>
      </p:pic>
    </p:spTree>
    <p:extLst>
      <p:ext uri="{BB962C8B-B14F-4D97-AF65-F5344CB8AC3E}">
        <p14:creationId xmlns:p14="http://schemas.microsoft.com/office/powerpoint/2010/main" val="6251585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wo Column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A77335-5C48-2F49-95E7-13F6A9C2CEE2}"/>
              </a:ext>
            </a:extLst>
          </p:cNvPr>
          <p:cNvSpPr>
            <a:spLocks noGrp="1"/>
          </p:cNvSpPr>
          <p:nvPr>
            <p:ph type="title"/>
          </p:nvPr>
        </p:nvSpPr>
        <p:spPr>
          <a:xfrm>
            <a:off x="838200" y="365125"/>
            <a:ext cx="10515600" cy="1325563"/>
          </a:xfrm>
          <a:prstGeom prst="rect">
            <a:avLst/>
          </a:prstGeom>
        </p:spPr>
        <p:txBody>
          <a:bodyPr anchor="b" anchorCtr="0"/>
          <a:lstStyle/>
          <a:p>
            <a:r>
              <a:rPr lang="de-DE"/>
              <a:t>Mastertitelformat bearbeiten</a:t>
            </a:r>
          </a:p>
        </p:txBody>
      </p:sp>
      <p:sp>
        <p:nvSpPr>
          <p:cNvPr id="7" name="Textplatzhalter 2">
            <a:extLst>
              <a:ext uri="{FF2B5EF4-FFF2-40B4-BE49-F238E27FC236}">
                <a16:creationId xmlns:a16="http://schemas.microsoft.com/office/drawing/2014/main" id="{04935754-B12B-60AD-6BA5-CB80E1057146}"/>
              </a:ext>
            </a:extLst>
          </p:cNvPr>
          <p:cNvSpPr>
            <a:spLocks noGrp="1"/>
          </p:cNvSpPr>
          <p:nvPr>
            <p:ph type="body" idx="1"/>
          </p:nvPr>
        </p:nvSpPr>
        <p:spPr>
          <a:xfrm>
            <a:off x="839788" y="1681163"/>
            <a:ext cx="5157787" cy="823912"/>
          </a:xfrm>
        </p:spPr>
        <p:txBody>
          <a:bodyPr anchor="b">
            <a:normAutofit/>
          </a:bodyPr>
          <a:lstStyle>
            <a:lvl1pPr marL="0" indent="0">
              <a:buNone/>
              <a:defRPr sz="2800" b="0"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9" name="Inhaltsplatzhalter 3">
            <a:extLst>
              <a:ext uri="{FF2B5EF4-FFF2-40B4-BE49-F238E27FC236}">
                <a16:creationId xmlns:a16="http://schemas.microsoft.com/office/drawing/2014/main" id="{5B4DA04F-28A2-06B7-EA0B-A5AAA52AF31B}"/>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0" name="Textplatzhalter 4">
            <a:extLst>
              <a:ext uri="{FF2B5EF4-FFF2-40B4-BE49-F238E27FC236}">
                <a16:creationId xmlns:a16="http://schemas.microsoft.com/office/drawing/2014/main" id="{AD5906C0-3B70-1CBC-9E8D-78F5B41F8258}"/>
              </a:ext>
            </a:extLst>
          </p:cNvPr>
          <p:cNvSpPr>
            <a:spLocks noGrp="1"/>
          </p:cNvSpPr>
          <p:nvPr>
            <p:ph type="body" sz="quarter" idx="10"/>
          </p:nvPr>
        </p:nvSpPr>
        <p:spPr>
          <a:xfrm>
            <a:off x="6172200" y="1681163"/>
            <a:ext cx="5183188" cy="823912"/>
          </a:xfrm>
        </p:spPr>
        <p:txBody>
          <a:bodyPr anchor="b">
            <a:normAutofit/>
          </a:bodyPr>
          <a:lstStyle>
            <a:lvl1pPr marL="0" indent="0">
              <a:buNone/>
              <a:defRPr sz="2800" b="0"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1" name="Inhaltsplatzhalter 5">
            <a:extLst>
              <a:ext uri="{FF2B5EF4-FFF2-40B4-BE49-F238E27FC236}">
                <a16:creationId xmlns:a16="http://schemas.microsoft.com/office/drawing/2014/main" id="{3F3016BF-20FA-0377-7B20-5752522613D1}"/>
              </a:ext>
            </a:extLst>
          </p:cNvPr>
          <p:cNvSpPr>
            <a:spLocks noGrp="1"/>
          </p:cNvSpPr>
          <p:nvPr>
            <p:ph sz="quarter" idx="11"/>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6" name="Grafik 5">
            <a:extLst>
              <a:ext uri="{FF2B5EF4-FFF2-40B4-BE49-F238E27FC236}">
                <a16:creationId xmlns:a16="http://schemas.microsoft.com/office/drawing/2014/main" id="{04889668-0803-6204-4514-D94A839B28D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5271" y="6319341"/>
            <a:ext cx="1880299" cy="393036"/>
          </a:xfrm>
          <a:prstGeom prst="rect">
            <a:avLst/>
          </a:prstGeom>
        </p:spPr>
      </p:pic>
      <p:sp>
        <p:nvSpPr>
          <p:cNvPr id="13" name="Foliennummernplatzhalter 5">
            <a:extLst>
              <a:ext uri="{FF2B5EF4-FFF2-40B4-BE49-F238E27FC236}">
                <a16:creationId xmlns:a16="http://schemas.microsoft.com/office/drawing/2014/main" id="{7DB98A79-900D-65E2-75E6-6DBAAC05D897}"/>
              </a:ext>
            </a:extLst>
          </p:cNvPr>
          <p:cNvSpPr>
            <a:spLocks noGrp="1"/>
          </p:cNvSpPr>
          <p:nvPr>
            <p:ph type="sldNum" sz="quarter" idx="4"/>
          </p:nvPr>
        </p:nvSpPr>
        <p:spPr>
          <a:xfrm>
            <a:off x="11211338" y="6356350"/>
            <a:ext cx="654977"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4CD9C184-F8A0-574F-A820-7FF79190F984}" type="slidenum">
              <a:rPr lang="de-DE" smtClean="0"/>
              <a:pPr/>
              <a:t>‹#›</a:t>
            </a:fld>
            <a:endParaRPr lang="de-DE"/>
          </a:p>
        </p:txBody>
      </p:sp>
      <p:sp>
        <p:nvSpPr>
          <p:cNvPr id="14" name="Fußzeilenplatzhalter 3">
            <a:extLst>
              <a:ext uri="{FF2B5EF4-FFF2-40B4-BE49-F238E27FC236}">
                <a16:creationId xmlns:a16="http://schemas.microsoft.com/office/drawing/2014/main" id="{2B54F62A-F6EE-46F5-5401-7CBD7E1C9EAB}"/>
              </a:ext>
            </a:extLst>
          </p:cNvPr>
          <p:cNvSpPr>
            <a:spLocks noGrp="1"/>
          </p:cNvSpPr>
          <p:nvPr>
            <p:ph type="ftr" sz="quarter" idx="3"/>
          </p:nvPr>
        </p:nvSpPr>
        <p:spPr>
          <a:xfrm>
            <a:off x="5128590" y="6356350"/>
            <a:ext cx="6082749" cy="365125"/>
          </a:xfrm>
          <a:prstGeom prst="rect">
            <a:avLst/>
          </a:prstGeom>
        </p:spPr>
        <p:txBody>
          <a:bodyPr vert="horz" lIns="91440" tIns="45720" rIns="91440" bIns="45720" rtlCol="0" anchor="ctr"/>
          <a:lstStyle>
            <a:lvl1pPr algn="ctr">
              <a:defRPr sz="1000">
                <a:solidFill>
                  <a:schemeClr val="tx1">
                    <a:tint val="75000"/>
                  </a:schemeClr>
                </a:solidFill>
                <a:latin typeface="Arial" panose="020B0604020202020204" pitchFamily="34" charset="0"/>
                <a:cs typeface="Arial" panose="020B0604020202020204" pitchFamily="34" charset="0"/>
              </a:defRPr>
            </a:lvl1pPr>
          </a:lstStyle>
          <a:p>
            <a:endParaRPr lang="de-DE"/>
          </a:p>
        </p:txBody>
      </p:sp>
      <p:sp>
        <p:nvSpPr>
          <p:cNvPr id="16" name="Datumsplatzhalter 1">
            <a:extLst>
              <a:ext uri="{FF2B5EF4-FFF2-40B4-BE49-F238E27FC236}">
                <a16:creationId xmlns:a16="http://schemas.microsoft.com/office/drawing/2014/main" id="{9FFCF3D7-D423-9462-3468-77998B41D025}"/>
              </a:ext>
            </a:extLst>
          </p:cNvPr>
          <p:cNvSpPr>
            <a:spLocks noGrp="1"/>
          </p:cNvSpPr>
          <p:nvPr>
            <p:ph type="dt" sz="half" idx="12"/>
          </p:nvPr>
        </p:nvSpPr>
        <p:spPr>
          <a:xfrm>
            <a:off x="3037936" y="6356351"/>
            <a:ext cx="2090655" cy="365124"/>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r>
              <a:rPr lang="de-DE"/>
              <a:t>Grant agreement No. 101058620</a:t>
            </a:r>
          </a:p>
        </p:txBody>
      </p:sp>
      <p:pic>
        <p:nvPicPr>
          <p:cNvPr id="4" name="Grafik 3">
            <a:extLst>
              <a:ext uri="{FF2B5EF4-FFF2-40B4-BE49-F238E27FC236}">
                <a16:creationId xmlns:a16="http://schemas.microsoft.com/office/drawing/2014/main" id="{AD8B4AE6-876C-0C4D-22A6-EAAF7C47B9B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60412" y="352096"/>
            <a:ext cx="1699463" cy="675810"/>
          </a:xfrm>
          <a:prstGeom prst="rect">
            <a:avLst/>
          </a:prstGeom>
        </p:spPr>
      </p:pic>
      <p:pic>
        <p:nvPicPr>
          <p:cNvPr id="8" name="Grafik 56">
            <a:extLst>
              <a:ext uri="{FF2B5EF4-FFF2-40B4-BE49-F238E27FC236}">
                <a16:creationId xmlns:a16="http://schemas.microsoft.com/office/drawing/2014/main" id="{24B9E621-0099-3535-3B04-38B5904C0367}"/>
              </a:ext>
            </a:extLst>
          </p:cNvPr>
          <p:cNvPicPr preferRelativeResize="0">
            <a:picLocks/>
          </p:cNvPicPr>
          <p:nvPr userDrawn="1"/>
        </p:nvPicPr>
        <p:blipFill>
          <a:blip r:embed="rId4"/>
          <a:stretch>
            <a:fillRect/>
          </a:stretch>
        </p:blipFill>
        <p:spPr>
          <a:xfrm>
            <a:off x="838200" y="6114374"/>
            <a:ext cx="11352453" cy="96070"/>
          </a:xfrm>
          <a:prstGeom prst="rect">
            <a:avLst/>
          </a:prstGeom>
        </p:spPr>
      </p:pic>
    </p:spTree>
    <p:extLst>
      <p:ext uri="{BB962C8B-B14F-4D97-AF65-F5344CB8AC3E}">
        <p14:creationId xmlns:p14="http://schemas.microsoft.com/office/powerpoint/2010/main" val="20091346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Title beside Conten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B77D48-1DFA-A742-81ED-6EBEBB45160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D66EE94B-3E96-264C-8E78-95DAEB76CB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B148C06F-F23F-0643-811D-D5199DCCD5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pic>
        <p:nvPicPr>
          <p:cNvPr id="9" name="Grafik 8">
            <a:extLst>
              <a:ext uri="{FF2B5EF4-FFF2-40B4-BE49-F238E27FC236}">
                <a16:creationId xmlns:a16="http://schemas.microsoft.com/office/drawing/2014/main" id="{DB93AEC8-89B2-052A-6236-C8364B80E08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5271" y="6319341"/>
            <a:ext cx="1880299" cy="393036"/>
          </a:xfrm>
          <a:prstGeom prst="rect">
            <a:avLst/>
          </a:prstGeom>
        </p:spPr>
      </p:pic>
      <p:sp>
        <p:nvSpPr>
          <p:cNvPr id="10" name="Foliennummernplatzhalter 5">
            <a:extLst>
              <a:ext uri="{FF2B5EF4-FFF2-40B4-BE49-F238E27FC236}">
                <a16:creationId xmlns:a16="http://schemas.microsoft.com/office/drawing/2014/main" id="{A974EBF9-B8AA-D47F-B427-A44E00E95EB6}"/>
              </a:ext>
            </a:extLst>
          </p:cNvPr>
          <p:cNvSpPr>
            <a:spLocks noGrp="1"/>
          </p:cNvSpPr>
          <p:nvPr>
            <p:ph type="sldNum" sz="quarter" idx="4"/>
          </p:nvPr>
        </p:nvSpPr>
        <p:spPr>
          <a:xfrm>
            <a:off x="11211338" y="6356350"/>
            <a:ext cx="654977"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4CD9C184-F8A0-574F-A820-7FF79190F984}" type="slidenum">
              <a:rPr lang="de-DE" smtClean="0"/>
              <a:pPr/>
              <a:t>‹#›</a:t>
            </a:fld>
            <a:endParaRPr lang="de-DE"/>
          </a:p>
        </p:txBody>
      </p:sp>
      <p:sp>
        <p:nvSpPr>
          <p:cNvPr id="11" name="Fußzeilenplatzhalter 3">
            <a:extLst>
              <a:ext uri="{FF2B5EF4-FFF2-40B4-BE49-F238E27FC236}">
                <a16:creationId xmlns:a16="http://schemas.microsoft.com/office/drawing/2014/main" id="{CC58B8AE-77A3-BCAB-E824-24A8F35355AD}"/>
              </a:ext>
            </a:extLst>
          </p:cNvPr>
          <p:cNvSpPr>
            <a:spLocks noGrp="1"/>
          </p:cNvSpPr>
          <p:nvPr>
            <p:ph type="ftr" sz="quarter" idx="3"/>
          </p:nvPr>
        </p:nvSpPr>
        <p:spPr>
          <a:xfrm>
            <a:off x="5128590" y="6356350"/>
            <a:ext cx="6082749" cy="365125"/>
          </a:xfrm>
          <a:prstGeom prst="rect">
            <a:avLst/>
          </a:prstGeom>
        </p:spPr>
        <p:txBody>
          <a:bodyPr vert="horz" lIns="91440" tIns="45720" rIns="91440" bIns="45720" rtlCol="0" anchor="ctr"/>
          <a:lstStyle>
            <a:lvl1pPr algn="ctr">
              <a:defRPr sz="1000">
                <a:solidFill>
                  <a:schemeClr val="tx1">
                    <a:tint val="75000"/>
                  </a:schemeClr>
                </a:solidFill>
                <a:latin typeface="Arial" panose="020B0604020202020204" pitchFamily="34" charset="0"/>
                <a:cs typeface="Arial" panose="020B0604020202020204" pitchFamily="34" charset="0"/>
              </a:defRPr>
            </a:lvl1pPr>
          </a:lstStyle>
          <a:p>
            <a:endParaRPr lang="de-DE"/>
          </a:p>
        </p:txBody>
      </p:sp>
      <p:sp>
        <p:nvSpPr>
          <p:cNvPr id="14" name="Datumsplatzhalter 1">
            <a:extLst>
              <a:ext uri="{FF2B5EF4-FFF2-40B4-BE49-F238E27FC236}">
                <a16:creationId xmlns:a16="http://schemas.microsoft.com/office/drawing/2014/main" id="{FAE9E8AD-2823-C5BD-8D18-739144EE9B0F}"/>
              </a:ext>
            </a:extLst>
          </p:cNvPr>
          <p:cNvSpPr>
            <a:spLocks noGrp="1"/>
          </p:cNvSpPr>
          <p:nvPr>
            <p:ph type="dt" sz="half" idx="11"/>
          </p:nvPr>
        </p:nvSpPr>
        <p:spPr>
          <a:xfrm>
            <a:off x="3037936" y="6356351"/>
            <a:ext cx="2090655" cy="365124"/>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r>
              <a:rPr lang="de-DE"/>
              <a:t>Grant agreement No. 101058620</a:t>
            </a:r>
          </a:p>
        </p:txBody>
      </p:sp>
      <p:pic>
        <p:nvPicPr>
          <p:cNvPr id="6" name="Grafik 5">
            <a:extLst>
              <a:ext uri="{FF2B5EF4-FFF2-40B4-BE49-F238E27FC236}">
                <a16:creationId xmlns:a16="http://schemas.microsoft.com/office/drawing/2014/main" id="{D9560F9F-F934-A977-358F-2A387467ABE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60412" y="352096"/>
            <a:ext cx="1699463" cy="675810"/>
          </a:xfrm>
          <a:prstGeom prst="rect">
            <a:avLst/>
          </a:prstGeom>
        </p:spPr>
      </p:pic>
      <p:pic>
        <p:nvPicPr>
          <p:cNvPr id="8" name="Grafik 56">
            <a:extLst>
              <a:ext uri="{FF2B5EF4-FFF2-40B4-BE49-F238E27FC236}">
                <a16:creationId xmlns:a16="http://schemas.microsoft.com/office/drawing/2014/main" id="{FE60467E-132D-ECBC-5784-42248CB44457}"/>
              </a:ext>
            </a:extLst>
          </p:cNvPr>
          <p:cNvPicPr preferRelativeResize="0">
            <a:picLocks/>
          </p:cNvPicPr>
          <p:nvPr userDrawn="1"/>
        </p:nvPicPr>
        <p:blipFill>
          <a:blip r:embed="rId4"/>
          <a:stretch>
            <a:fillRect/>
          </a:stretch>
        </p:blipFill>
        <p:spPr>
          <a:xfrm>
            <a:off x="838200" y="6114374"/>
            <a:ext cx="11352453" cy="96070"/>
          </a:xfrm>
          <a:prstGeom prst="rect">
            <a:avLst/>
          </a:prstGeom>
        </p:spPr>
      </p:pic>
    </p:spTree>
    <p:extLst>
      <p:ext uri="{BB962C8B-B14F-4D97-AF65-F5344CB8AC3E}">
        <p14:creationId xmlns:p14="http://schemas.microsoft.com/office/powerpoint/2010/main" val="206732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A1DA9-0FCF-E341-C492-47C8C702350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8E0FABF-A1D8-A57F-8E90-5297375FC7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BD0E9B2-93A9-8E38-49B0-A8265FC12CB1}"/>
              </a:ext>
            </a:extLst>
          </p:cNvPr>
          <p:cNvSpPr>
            <a:spLocks noGrp="1"/>
          </p:cNvSpPr>
          <p:nvPr>
            <p:ph type="dt" sz="half" idx="10"/>
          </p:nvPr>
        </p:nvSpPr>
        <p:spPr/>
        <p:txBody>
          <a:bodyPr/>
          <a:lstStyle/>
          <a:p>
            <a:fld id="{7CD667DA-C67F-4A53-9C49-DF37E0C14BE0}" type="datetimeFigureOut">
              <a:rPr lang="en-GB" smtClean="0"/>
              <a:t>20/06/2024</a:t>
            </a:fld>
            <a:endParaRPr lang="en-GB"/>
          </a:p>
        </p:txBody>
      </p:sp>
      <p:sp>
        <p:nvSpPr>
          <p:cNvPr id="5" name="Footer Placeholder 4">
            <a:extLst>
              <a:ext uri="{FF2B5EF4-FFF2-40B4-BE49-F238E27FC236}">
                <a16:creationId xmlns:a16="http://schemas.microsoft.com/office/drawing/2014/main" id="{6867D79B-974C-6D1E-334D-30E6E407947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DBC21F7-751B-F219-0F9B-3BB743362BB9}"/>
              </a:ext>
            </a:extLst>
          </p:cNvPr>
          <p:cNvSpPr>
            <a:spLocks noGrp="1"/>
          </p:cNvSpPr>
          <p:nvPr>
            <p:ph type="sldNum" sz="quarter" idx="12"/>
          </p:nvPr>
        </p:nvSpPr>
        <p:spPr/>
        <p:txBody>
          <a:bodyPr/>
          <a:lstStyle/>
          <a:p>
            <a:fld id="{50586EFC-36D7-4ABD-A7AC-C7CC5129569C}" type="slidenum">
              <a:rPr lang="en-GB" smtClean="0"/>
              <a:t>‹#›</a:t>
            </a:fld>
            <a:endParaRPr lang="en-GB"/>
          </a:p>
        </p:txBody>
      </p:sp>
    </p:spTree>
    <p:extLst>
      <p:ext uri="{BB962C8B-B14F-4D97-AF65-F5344CB8AC3E}">
        <p14:creationId xmlns:p14="http://schemas.microsoft.com/office/powerpoint/2010/main" val="26849841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395F87-0A16-3644-A6A4-AF8BEFEDA93F}"/>
              </a:ext>
            </a:extLst>
          </p:cNvPr>
          <p:cNvSpPr>
            <a:spLocks noGrp="1"/>
          </p:cNvSpPr>
          <p:nvPr>
            <p:ph type="title"/>
          </p:nvPr>
        </p:nvSpPr>
        <p:spPr>
          <a:xfrm>
            <a:off x="838200" y="365125"/>
            <a:ext cx="10515600" cy="1325563"/>
          </a:xfrm>
          <a:prstGeom prst="rect">
            <a:avLst/>
          </a:prstGeom>
        </p:spPr>
        <p:txBody>
          <a:bodyPr/>
          <a:lstStyle/>
          <a:p>
            <a:r>
              <a:rPr lang="de-DE"/>
              <a:t>Mastertitelformat bearbeiten</a:t>
            </a:r>
          </a:p>
        </p:txBody>
      </p:sp>
      <p:sp>
        <p:nvSpPr>
          <p:cNvPr id="19" name="Foliennummernplatzhalter 5">
            <a:extLst>
              <a:ext uri="{FF2B5EF4-FFF2-40B4-BE49-F238E27FC236}">
                <a16:creationId xmlns:a16="http://schemas.microsoft.com/office/drawing/2014/main" id="{7F1915A8-ED56-90A6-0183-7D9E18864BF6}"/>
              </a:ext>
            </a:extLst>
          </p:cNvPr>
          <p:cNvSpPr>
            <a:spLocks noGrp="1"/>
          </p:cNvSpPr>
          <p:nvPr>
            <p:ph type="sldNum" sz="quarter" idx="4"/>
          </p:nvPr>
        </p:nvSpPr>
        <p:spPr>
          <a:xfrm>
            <a:off x="10766324" y="6356350"/>
            <a:ext cx="1099992"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4CD9C184-F8A0-574F-A820-7FF79190F984}" type="slidenum">
              <a:rPr lang="de-DE" smtClean="0"/>
              <a:pPr/>
              <a:t>‹#›</a:t>
            </a:fld>
            <a:endParaRPr lang="de-DE"/>
          </a:p>
        </p:txBody>
      </p:sp>
      <p:pic>
        <p:nvPicPr>
          <p:cNvPr id="3" name="Grafik 2">
            <a:extLst>
              <a:ext uri="{FF2B5EF4-FFF2-40B4-BE49-F238E27FC236}">
                <a16:creationId xmlns:a16="http://schemas.microsoft.com/office/drawing/2014/main" id="{1513A887-106E-FE5E-7487-C0D6354318A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412" y="352096"/>
            <a:ext cx="1699463" cy="675810"/>
          </a:xfrm>
          <a:prstGeom prst="rect">
            <a:avLst/>
          </a:prstGeom>
        </p:spPr>
      </p:pic>
    </p:spTree>
    <p:extLst>
      <p:ext uri="{BB962C8B-B14F-4D97-AF65-F5344CB8AC3E}">
        <p14:creationId xmlns:p14="http://schemas.microsoft.com/office/powerpoint/2010/main" val="38639591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ack Cover Gradient">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8B167816-C264-6164-7948-FE467948B4E1}"/>
              </a:ext>
            </a:extLst>
          </p:cNvPr>
          <p:cNvSpPr>
            <a:spLocks noGrp="1"/>
          </p:cNvSpPr>
          <p:nvPr>
            <p:ph type="ctrTitle" hasCustomPrompt="1"/>
          </p:nvPr>
        </p:nvSpPr>
        <p:spPr>
          <a:xfrm>
            <a:off x="838199" y="869407"/>
            <a:ext cx="7672312" cy="2807435"/>
          </a:xfrm>
          <a:prstGeom prst="rect">
            <a:avLst/>
          </a:prstGeom>
        </p:spPr>
        <p:txBody>
          <a:bodyPr anchor="b"/>
          <a:lstStyle>
            <a:lvl1pPr algn="l">
              <a:defRPr sz="6000">
                <a:solidFill>
                  <a:schemeClr val="tx1"/>
                </a:solidFill>
              </a:defRPr>
            </a:lvl1pPr>
          </a:lstStyle>
          <a:p>
            <a:br>
              <a:rPr lang="de-DE"/>
            </a:br>
            <a:br>
              <a:rPr lang="de-DE"/>
            </a:br>
            <a:r>
              <a:rPr lang="de-DE"/>
              <a:t>Thank you for </a:t>
            </a:r>
            <a:br>
              <a:rPr lang="de-DE"/>
            </a:br>
            <a:r>
              <a:rPr lang="de-DE"/>
              <a:t>your attention.</a:t>
            </a:r>
            <a:br>
              <a:rPr lang="de-DE"/>
            </a:br>
            <a:endParaRPr lang="de-DE"/>
          </a:p>
        </p:txBody>
      </p:sp>
      <p:sp>
        <p:nvSpPr>
          <p:cNvPr id="14" name="TextBox 15">
            <a:extLst>
              <a:ext uri="{FF2B5EF4-FFF2-40B4-BE49-F238E27FC236}">
                <a16:creationId xmlns:a16="http://schemas.microsoft.com/office/drawing/2014/main" id="{D90DBD94-E1CF-8341-A9EE-431B4484063F}"/>
              </a:ext>
            </a:extLst>
          </p:cNvPr>
          <p:cNvSpPr txBox="1"/>
          <p:nvPr userDrawn="1"/>
        </p:nvSpPr>
        <p:spPr>
          <a:xfrm>
            <a:off x="3252158" y="6263500"/>
            <a:ext cx="8740767" cy="507831"/>
          </a:xfrm>
          <a:prstGeom prst="rect">
            <a:avLst/>
          </a:prstGeom>
          <a:noFill/>
        </p:spPr>
        <p:txBody>
          <a:bodyPr wrap="square" rtlCol="0">
            <a:spAutoFit/>
          </a:bodyPr>
          <a:lstStyle/>
          <a:p>
            <a:pPr algn="l"/>
            <a:r>
              <a:rPr lang="en-GB" sz="900" b="0" i="0">
                <a:solidFill>
                  <a:schemeClr val="tx1">
                    <a:lumMod val="50000"/>
                    <a:lumOff val="50000"/>
                  </a:schemeClr>
                </a:solidFill>
                <a:effectLst/>
                <a:latin typeface="Arial" panose="020B0604020202020204" pitchFamily="34" charset="0"/>
                <a:ea typeface="Calibri" panose="020F0502020204030204" pitchFamily="34" charset="0"/>
                <a:cs typeface="Arial" panose="020B0604020202020204" pitchFamily="34" charset="0"/>
              </a:rPr>
              <a:t>This project has received funding from the Horizon Europe  research and innovation programme under grant agreement No 101058620. Funded by the European Union. Views and opinions expressed are however those of the author(s) only and do not necessarily reflect those of the European Union. </a:t>
            </a:r>
          </a:p>
          <a:p>
            <a:pPr algn="l"/>
            <a:r>
              <a:rPr lang="en-GB" sz="900" b="0" i="0">
                <a:solidFill>
                  <a:schemeClr val="tx1">
                    <a:lumMod val="50000"/>
                    <a:lumOff val="50000"/>
                  </a:schemeClr>
                </a:solidFill>
                <a:effectLst/>
                <a:latin typeface="Arial" panose="020B0604020202020204" pitchFamily="34" charset="0"/>
                <a:ea typeface="Calibri" panose="020F0502020204030204" pitchFamily="34" charset="0"/>
                <a:cs typeface="Arial" panose="020B0604020202020204" pitchFamily="34" charset="0"/>
              </a:rPr>
              <a:t>Neither the European Union nor the granting authority can be held responsible for them.</a:t>
            </a:r>
            <a:endParaRPr lang="en-GB" sz="900" b="0" i="0">
              <a:solidFill>
                <a:schemeClr val="tx1">
                  <a:lumMod val="50000"/>
                  <a:lumOff val="50000"/>
                </a:schemeClr>
              </a:solidFill>
              <a:latin typeface="Arial" panose="020B0604020202020204" pitchFamily="34" charset="0"/>
              <a:cs typeface="Arial" panose="020B0604020202020204" pitchFamily="34" charset="0"/>
            </a:endParaRPr>
          </a:p>
        </p:txBody>
      </p:sp>
      <p:pic>
        <p:nvPicPr>
          <p:cNvPr id="9" name="Grafik 8">
            <a:extLst>
              <a:ext uri="{FF2B5EF4-FFF2-40B4-BE49-F238E27FC236}">
                <a16:creationId xmlns:a16="http://schemas.microsoft.com/office/drawing/2014/main" id="{7AC46C8B-0988-1CF8-69AF-135C94F722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5271" y="6293463"/>
            <a:ext cx="1880299" cy="393036"/>
          </a:xfrm>
          <a:prstGeom prst="rect">
            <a:avLst/>
          </a:prstGeom>
        </p:spPr>
      </p:pic>
      <p:grpSp>
        <p:nvGrpSpPr>
          <p:cNvPr id="4" name="Gruppieren 3">
            <a:extLst>
              <a:ext uri="{FF2B5EF4-FFF2-40B4-BE49-F238E27FC236}">
                <a16:creationId xmlns:a16="http://schemas.microsoft.com/office/drawing/2014/main" id="{8D97A6ED-7A29-F9F8-521D-CAFBCEB650A5}"/>
              </a:ext>
            </a:extLst>
          </p:cNvPr>
          <p:cNvGrpSpPr/>
          <p:nvPr userDrawn="1"/>
        </p:nvGrpSpPr>
        <p:grpSpPr>
          <a:xfrm>
            <a:off x="8510235" y="2273124"/>
            <a:ext cx="3284962" cy="3324700"/>
            <a:chOff x="8510235" y="2273124"/>
            <a:chExt cx="3284962" cy="3324700"/>
          </a:xfrm>
        </p:grpSpPr>
        <p:pic>
          <p:nvPicPr>
            <p:cNvPr id="44" name="Grafik 43">
              <a:extLst>
                <a:ext uri="{FF2B5EF4-FFF2-40B4-BE49-F238E27FC236}">
                  <a16:creationId xmlns:a16="http://schemas.microsoft.com/office/drawing/2014/main" id="{BE862FC4-CC5C-3E39-EFFB-D265EFE7B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10235" y="2347777"/>
              <a:ext cx="1275352" cy="504262"/>
            </a:xfrm>
            <a:prstGeom prst="rect">
              <a:avLst/>
            </a:prstGeom>
          </p:spPr>
        </p:pic>
        <p:pic>
          <p:nvPicPr>
            <p:cNvPr id="45" name="Grafik 44">
              <a:extLst>
                <a:ext uri="{FF2B5EF4-FFF2-40B4-BE49-F238E27FC236}">
                  <a16:creationId xmlns:a16="http://schemas.microsoft.com/office/drawing/2014/main" id="{FB2E3C8B-3608-DD90-2C62-41131D11A94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9562"/>
            <a:stretch/>
          </p:blipFill>
          <p:spPr>
            <a:xfrm>
              <a:off x="9702189" y="2306437"/>
              <a:ext cx="1162043" cy="512794"/>
            </a:xfrm>
            <a:prstGeom prst="rect">
              <a:avLst/>
            </a:prstGeom>
          </p:spPr>
        </p:pic>
        <p:pic>
          <p:nvPicPr>
            <p:cNvPr id="46" name="Grafik 45">
              <a:extLst>
                <a:ext uri="{FF2B5EF4-FFF2-40B4-BE49-F238E27FC236}">
                  <a16:creationId xmlns:a16="http://schemas.microsoft.com/office/drawing/2014/main" id="{A7399114-8DFC-3EDF-AD47-075C18239F1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950732" y="2273124"/>
              <a:ext cx="844465" cy="648846"/>
            </a:xfrm>
            <a:prstGeom prst="rect">
              <a:avLst/>
            </a:prstGeom>
          </p:spPr>
        </p:pic>
        <p:pic>
          <p:nvPicPr>
            <p:cNvPr id="47" name="Grafik 46">
              <a:extLst>
                <a:ext uri="{FF2B5EF4-FFF2-40B4-BE49-F238E27FC236}">
                  <a16:creationId xmlns:a16="http://schemas.microsoft.com/office/drawing/2014/main" id="{3E2D1591-671A-186D-81EE-7BDFF6BAE88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684315" y="2739555"/>
              <a:ext cx="708403" cy="620136"/>
            </a:xfrm>
            <a:prstGeom prst="rect">
              <a:avLst/>
            </a:prstGeom>
          </p:spPr>
        </p:pic>
        <p:pic>
          <p:nvPicPr>
            <p:cNvPr id="48" name="Grafik 47">
              <a:extLst>
                <a:ext uri="{FF2B5EF4-FFF2-40B4-BE49-F238E27FC236}">
                  <a16:creationId xmlns:a16="http://schemas.microsoft.com/office/drawing/2014/main" id="{CEABF9B1-430F-A7B6-F95F-57235DE6A02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64356" y="2907679"/>
              <a:ext cx="934410" cy="353161"/>
            </a:xfrm>
            <a:prstGeom prst="rect">
              <a:avLst/>
            </a:prstGeom>
          </p:spPr>
        </p:pic>
        <p:pic>
          <p:nvPicPr>
            <p:cNvPr id="49" name="Grafik 48">
              <a:extLst>
                <a:ext uri="{FF2B5EF4-FFF2-40B4-BE49-F238E27FC236}">
                  <a16:creationId xmlns:a16="http://schemas.microsoft.com/office/drawing/2014/main" id="{2AE26E3C-9D3D-6AD5-B4BC-F1638FE7F28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762074" y="2873194"/>
              <a:ext cx="978768" cy="288949"/>
            </a:xfrm>
            <a:prstGeom prst="rect">
              <a:avLst/>
            </a:prstGeom>
          </p:spPr>
        </p:pic>
        <p:pic>
          <p:nvPicPr>
            <p:cNvPr id="51" name="Grafik 50">
              <a:extLst>
                <a:ext uri="{FF2B5EF4-FFF2-40B4-BE49-F238E27FC236}">
                  <a16:creationId xmlns:a16="http://schemas.microsoft.com/office/drawing/2014/main" id="{52293648-E5DE-B5B5-7F1B-05A2A9CADD9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771965" y="3322912"/>
              <a:ext cx="801958" cy="415805"/>
            </a:xfrm>
            <a:prstGeom prst="rect">
              <a:avLst/>
            </a:prstGeom>
          </p:spPr>
        </p:pic>
        <p:pic>
          <p:nvPicPr>
            <p:cNvPr id="52" name="Grafik 51">
              <a:extLst>
                <a:ext uri="{FF2B5EF4-FFF2-40B4-BE49-F238E27FC236}">
                  <a16:creationId xmlns:a16="http://schemas.microsoft.com/office/drawing/2014/main" id="{84AF9417-1253-4CD1-4B8C-2BC256B0B941}"/>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r="10088"/>
            <a:stretch/>
          </p:blipFill>
          <p:spPr>
            <a:xfrm>
              <a:off x="11002513" y="3338218"/>
              <a:ext cx="700901" cy="475418"/>
            </a:xfrm>
            <a:prstGeom prst="rect">
              <a:avLst/>
            </a:prstGeom>
          </p:spPr>
        </p:pic>
        <p:pic>
          <p:nvPicPr>
            <p:cNvPr id="53" name="Grafik 52">
              <a:extLst>
                <a:ext uri="{FF2B5EF4-FFF2-40B4-BE49-F238E27FC236}">
                  <a16:creationId xmlns:a16="http://schemas.microsoft.com/office/drawing/2014/main" id="{E79ABD59-7E76-54E6-1AEF-D3BD6440140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8641999" y="3813637"/>
              <a:ext cx="807072" cy="525949"/>
            </a:xfrm>
            <a:prstGeom prst="rect">
              <a:avLst/>
            </a:prstGeom>
          </p:spPr>
        </p:pic>
        <p:pic>
          <p:nvPicPr>
            <p:cNvPr id="54" name="Grafik 53">
              <a:extLst>
                <a:ext uri="{FF2B5EF4-FFF2-40B4-BE49-F238E27FC236}">
                  <a16:creationId xmlns:a16="http://schemas.microsoft.com/office/drawing/2014/main" id="{0A5898C0-714C-2DB0-821D-14D151EB1CC7}"/>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070360" y="4508478"/>
              <a:ext cx="715103" cy="244592"/>
            </a:xfrm>
            <a:prstGeom prst="rect">
              <a:avLst/>
            </a:prstGeom>
          </p:spPr>
        </p:pic>
        <p:pic>
          <p:nvPicPr>
            <p:cNvPr id="55" name="Grafik 54">
              <a:extLst>
                <a:ext uri="{FF2B5EF4-FFF2-40B4-BE49-F238E27FC236}">
                  <a16:creationId xmlns:a16="http://schemas.microsoft.com/office/drawing/2014/main" id="{4796EE10-991C-CBBC-E55B-8511E1871DAF}"/>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r="41869"/>
            <a:stretch/>
          </p:blipFill>
          <p:spPr>
            <a:xfrm>
              <a:off x="8666520" y="4896775"/>
              <a:ext cx="985622" cy="687905"/>
            </a:xfrm>
            <a:prstGeom prst="rect">
              <a:avLst/>
            </a:prstGeom>
          </p:spPr>
        </p:pic>
        <p:pic>
          <p:nvPicPr>
            <p:cNvPr id="56" name="Grafik 55">
              <a:extLst>
                <a:ext uri="{FF2B5EF4-FFF2-40B4-BE49-F238E27FC236}">
                  <a16:creationId xmlns:a16="http://schemas.microsoft.com/office/drawing/2014/main" id="{48C17CBE-BF81-3AE8-73E3-D35EB3C92C1C}"/>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r="8154"/>
            <a:stretch/>
          </p:blipFill>
          <p:spPr>
            <a:xfrm>
              <a:off x="9704940" y="4879835"/>
              <a:ext cx="1112799" cy="304694"/>
            </a:xfrm>
            <a:prstGeom prst="rect">
              <a:avLst/>
            </a:prstGeom>
          </p:spPr>
        </p:pic>
        <p:pic>
          <p:nvPicPr>
            <p:cNvPr id="57" name="Grafik 56">
              <a:extLst>
                <a:ext uri="{FF2B5EF4-FFF2-40B4-BE49-F238E27FC236}">
                  <a16:creationId xmlns:a16="http://schemas.microsoft.com/office/drawing/2014/main" id="{5A06BA70-247D-FDB4-2A09-7A2B9B9238F5}"/>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1057660" y="4890244"/>
              <a:ext cx="724837" cy="630289"/>
            </a:xfrm>
            <a:prstGeom prst="rect">
              <a:avLst/>
            </a:prstGeom>
          </p:spPr>
        </p:pic>
        <p:pic>
          <p:nvPicPr>
            <p:cNvPr id="58" name="Grafik 57">
              <a:extLst>
                <a:ext uri="{FF2B5EF4-FFF2-40B4-BE49-F238E27FC236}">
                  <a16:creationId xmlns:a16="http://schemas.microsoft.com/office/drawing/2014/main" id="{82B28F49-1DCA-6FF3-DAFD-FF2EF6462D41}"/>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r="8654"/>
            <a:stretch/>
          </p:blipFill>
          <p:spPr>
            <a:xfrm>
              <a:off x="9723547" y="5131210"/>
              <a:ext cx="1112779" cy="466614"/>
            </a:xfrm>
            <a:prstGeom prst="rect">
              <a:avLst/>
            </a:prstGeom>
          </p:spPr>
        </p:pic>
        <p:pic>
          <p:nvPicPr>
            <p:cNvPr id="59" name="Grafik 58">
              <a:extLst>
                <a:ext uri="{FF2B5EF4-FFF2-40B4-BE49-F238E27FC236}">
                  <a16:creationId xmlns:a16="http://schemas.microsoft.com/office/drawing/2014/main" id="{894014B3-B757-445F-F54D-FFD59D719AFB}"/>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0998807" y="3892400"/>
              <a:ext cx="749088" cy="457200"/>
            </a:xfrm>
            <a:prstGeom prst="rect">
              <a:avLst/>
            </a:prstGeom>
          </p:spPr>
        </p:pic>
        <p:pic>
          <p:nvPicPr>
            <p:cNvPr id="60" name="Grafik 59">
              <a:extLst>
                <a:ext uri="{FF2B5EF4-FFF2-40B4-BE49-F238E27FC236}">
                  <a16:creationId xmlns:a16="http://schemas.microsoft.com/office/drawing/2014/main" id="{77152C63-AD57-205E-9F22-97D16A126D09}"/>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8672514" y="4505437"/>
              <a:ext cx="841104" cy="303871"/>
            </a:xfrm>
            <a:prstGeom prst="rect">
              <a:avLst/>
            </a:prstGeom>
          </p:spPr>
        </p:pic>
        <p:pic>
          <p:nvPicPr>
            <p:cNvPr id="62" name="Grafik 61">
              <a:extLst>
                <a:ext uri="{FF2B5EF4-FFF2-40B4-BE49-F238E27FC236}">
                  <a16:creationId xmlns:a16="http://schemas.microsoft.com/office/drawing/2014/main" id="{6B7F2EA2-AD96-B3B1-0752-7C0B9437E445}"/>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9775199" y="4325790"/>
              <a:ext cx="1022576" cy="492420"/>
            </a:xfrm>
            <a:prstGeom prst="rect">
              <a:avLst/>
            </a:prstGeom>
          </p:spPr>
        </p:pic>
        <p:pic>
          <p:nvPicPr>
            <p:cNvPr id="12" name="Grafik 11">
              <a:extLst>
                <a:ext uri="{FF2B5EF4-FFF2-40B4-BE49-F238E27FC236}">
                  <a16:creationId xmlns:a16="http://schemas.microsoft.com/office/drawing/2014/main" id="{212D16A0-6B48-DB7E-4C85-F93686635B04}"/>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9538943" y="3758541"/>
              <a:ext cx="1346408" cy="580803"/>
            </a:xfrm>
            <a:prstGeom prst="rect">
              <a:avLst/>
            </a:prstGeom>
          </p:spPr>
        </p:pic>
        <p:pic>
          <p:nvPicPr>
            <p:cNvPr id="3" name="Grafik 2">
              <a:extLst>
                <a:ext uri="{FF2B5EF4-FFF2-40B4-BE49-F238E27FC236}">
                  <a16:creationId xmlns:a16="http://schemas.microsoft.com/office/drawing/2014/main" id="{376E015C-928E-8C56-8ED7-3DAA0F3E7D1F}"/>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8718293" y="3423477"/>
              <a:ext cx="635592" cy="267143"/>
            </a:xfrm>
            <a:prstGeom prst="rect">
              <a:avLst/>
            </a:prstGeom>
          </p:spPr>
        </p:pic>
      </p:grpSp>
      <p:pic>
        <p:nvPicPr>
          <p:cNvPr id="7" name="Grafik 6">
            <a:extLst>
              <a:ext uri="{FF2B5EF4-FFF2-40B4-BE49-F238E27FC236}">
                <a16:creationId xmlns:a16="http://schemas.microsoft.com/office/drawing/2014/main" id="{21835BAF-3A95-4FC3-75B7-B5EDAF7FE38E}"/>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8718293" y="370245"/>
            <a:ext cx="3141153" cy="1250302"/>
          </a:xfrm>
          <a:prstGeom prst="rect">
            <a:avLst/>
          </a:prstGeom>
        </p:spPr>
      </p:pic>
      <p:pic>
        <p:nvPicPr>
          <p:cNvPr id="8" name="Grafik 56">
            <a:extLst>
              <a:ext uri="{FF2B5EF4-FFF2-40B4-BE49-F238E27FC236}">
                <a16:creationId xmlns:a16="http://schemas.microsoft.com/office/drawing/2014/main" id="{D9EFDE86-4C07-6433-D98E-02CF6CC29C40}"/>
              </a:ext>
            </a:extLst>
          </p:cNvPr>
          <p:cNvPicPr preferRelativeResize="0">
            <a:picLocks/>
          </p:cNvPicPr>
          <p:nvPr userDrawn="1"/>
        </p:nvPicPr>
        <p:blipFill>
          <a:blip r:embed="rId23"/>
          <a:stretch>
            <a:fillRect/>
          </a:stretch>
        </p:blipFill>
        <p:spPr>
          <a:xfrm>
            <a:off x="838200" y="6114374"/>
            <a:ext cx="11352453" cy="96070"/>
          </a:xfrm>
          <a:prstGeom prst="rect">
            <a:avLst/>
          </a:prstGeom>
        </p:spPr>
      </p:pic>
      <p:sp>
        <p:nvSpPr>
          <p:cNvPr id="2" name="Datumsplatzhalter 1">
            <a:extLst>
              <a:ext uri="{FF2B5EF4-FFF2-40B4-BE49-F238E27FC236}">
                <a16:creationId xmlns:a16="http://schemas.microsoft.com/office/drawing/2014/main" id="{B720AFEB-EC2E-5F9D-B33C-AE4438096B43}"/>
              </a:ext>
            </a:extLst>
          </p:cNvPr>
          <p:cNvSpPr txBox="1">
            <a:spLocks/>
          </p:cNvSpPr>
          <p:nvPr userDrawn="1"/>
        </p:nvSpPr>
        <p:spPr>
          <a:xfrm>
            <a:off x="838199" y="6574052"/>
            <a:ext cx="2066693" cy="365125"/>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b="1"/>
              <a:t>www.canSERV.eu</a:t>
            </a:r>
          </a:p>
        </p:txBody>
      </p:sp>
    </p:spTree>
    <p:extLst>
      <p:ext uri="{BB962C8B-B14F-4D97-AF65-F5344CB8AC3E}">
        <p14:creationId xmlns:p14="http://schemas.microsoft.com/office/powerpoint/2010/main" val="36844304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andard with 1 pic">
    <p:spTree>
      <p:nvGrpSpPr>
        <p:cNvPr id="1" name=""/>
        <p:cNvGrpSpPr/>
        <p:nvPr/>
      </p:nvGrpSpPr>
      <p:grpSpPr>
        <a:xfrm>
          <a:off x="0" y="0"/>
          <a:ext cx="0" cy="0"/>
          <a:chOff x="0" y="0"/>
          <a:chExt cx="0" cy="0"/>
        </a:xfrm>
      </p:grpSpPr>
      <p:sp>
        <p:nvSpPr>
          <p:cNvPr id="55" name="Rectangle 2"/>
          <p:cNvSpPr>
            <a:spLocks noChangeArrowheads="1"/>
          </p:cNvSpPr>
          <p:nvPr userDrawn="1"/>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AT"/>
          </a:p>
        </p:txBody>
      </p:sp>
      <p:sp>
        <p:nvSpPr>
          <p:cNvPr id="4" name="Bildplatzhalter 3"/>
          <p:cNvSpPr>
            <a:spLocks noGrp="1"/>
          </p:cNvSpPr>
          <p:nvPr>
            <p:ph type="pic" sz="quarter" idx="24"/>
          </p:nvPr>
        </p:nvSpPr>
        <p:spPr>
          <a:xfrm>
            <a:off x="0" y="0"/>
            <a:ext cx="5354664" cy="6858000"/>
          </a:xfrm>
          <a:prstGeom prst="rect">
            <a:avLst/>
          </a:prstGeom>
        </p:spPr>
        <p:txBody>
          <a:bodyPr/>
          <a:lstStyle/>
          <a:p>
            <a:endParaRPr lang="de-AT"/>
          </a:p>
        </p:txBody>
      </p:sp>
      <p:sp>
        <p:nvSpPr>
          <p:cNvPr id="3" name="Textplatzhalter 2"/>
          <p:cNvSpPr>
            <a:spLocks noGrp="1"/>
          </p:cNvSpPr>
          <p:nvPr>
            <p:ph type="body" sz="quarter" idx="25" hasCustomPrompt="1"/>
          </p:nvPr>
        </p:nvSpPr>
        <p:spPr>
          <a:xfrm>
            <a:off x="5826524" y="1879460"/>
            <a:ext cx="4669622" cy="944563"/>
          </a:xfrm>
          <a:prstGeom prst="rect">
            <a:avLst/>
          </a:prstGeom>
        </p:spPr>
        <p:txBody>
          <a:bodyPr>
            <a:noAutofit/>
          </a:bodyPr>
          <a:lstStyle>
            <a:lvl1pPr>
              <a:defRPr sz="4400">
                <a:solidFill>
                  <a:srgbClr val="CF9519"/>
                </a:solidFill>
              </a:defRPr>
            </a:lvl1pPr>
          </a:lstStyle>
          <a:p>
            <a:pPr lvl="0"/>
            <a:r>
              <a:rPr lang="de-DE"/>
              <a:t>Standard Title.</a:t>
            </a:r>
          </a:p>
        </p:txBody>
      </p:sp>
      <p:sp>
        <p:nvSpPr>
          <p:cNvPr id="22" name="Textplatzhalter 2"/>
          <p:cNvSpPr>
            <a:spLocks noGrp="1"/>
          </p:cNvSpPr>
          <p:nvPr>
            <p:ph type="body" sz="quarter" idx="26" hasCustomPrompt="1"/>
          </p:nvPr>
        </p:nvSpPr>
        <p:spPr>
          <a:xfrm>
            <a:off x="5826125" y="2611920"/>
            <a:ext cx="4670021" cy="944563"/>
          </a:xfrm>
          <a:prstGeom prst="rect">
            <a:avLst/>
          </a:prstGeom>
        </p:spPr>
        <p:txBody>
          <a:bodyPr>
            <a:noAutofit/>
          </a:bodyPr>
          <a:lstStyle>
            <a:lvl1pPr>
              <a:defRPr sz="2400" baseline="0">
                <a:solidFill>
                  <a:srgbClr val="007BB2"/>
                </a:solidFill>
              </a:defRPr>
            </a:lvl1pPr>
          </a:lstStyle>
          <a:p>
            <a:pPr lvl="0"/>
            <a:r>
              <a:rPr lang="de-DE"/>
              <a:t>Chapter </a:t>
            </a:r>
            <a:r>
              <a:rPr lang="de-DE" err="1"/>
              <a:t>intro</a:t>
            </a:r>
            <a:r>
              <a:rPr lang="de-DE"/>
              <a:t>, </a:t>
            </a:r>
            <a:r>
              <a:rPr lang="de-DE" err="1"/>
              <a:t>or</a:t>
            </a:r>
            <a:r>
              <a:rPr lang="de-DE"/>
              <a:t> </a:t>
            </a:r>
            <a:r>
              <a:rPr lang="de-DE" err="1"/>
              <a:t>else</a:t>
            </a:r>
            <a:r>
              <a:rPr lang="de-DE"/>
              <a:t>.</a:t>
            </a:r>
          </a:p>
        </p:txBody>
      </p:sp>
      <p:sp>
        <p:nvSpPr>
          <p:cNvPr id="7" name="Textplatzhalter 6"/>
          <p:cNvSpPr>
            <a:spLocks noGrp="1"/>
          </p:cNvSpPr>
          <p:nvPr>
            <p:ph type="body" sz="quarter" idx="27" hasCustomPrompt="1"/>
          </p:nvPr>
        </p:nvSpPr>
        <p:spPr>
          <a:xfrm>
            <a:off x="5826125" y="3211513"/>
            <a:ext cx="5994400" cy="1538287"/>
          </a:xfrm>
          <a:prstGeom prst="rect">
            <a:avLst/>
          </a:prstGeom>
        </p:spPr>
        <p:txBody>
          <a:bodyPr/>
          <a:lstStyle>
            <a:lvl1pPr>
              <a:defRPr sz="2200" b="0">
                <a:solidFill>
                  <a:schemeClr val="tx1"/>
                </a:solidFill>
              </a:defRPr>
            </a:lvl1pPr>
          </a:lstStyle>
          <a:p>
            <a:pPr>
              <a:lnSpc>
                <a:spcPts val="2500"/>
              </a:lnSpc>
            </a:pPr>
            <a:r>
              <a:rPr lang="en-US">
                <a:solidFill>
                  <a:srgbClr val="4B4B4B"/>
                </a:solidFill>
              </a:rPr>
              <a:t>Lorem ipsum dolor sit </a:t>
            </a:r>
            <a:r>
              <a:rPr lang="en-US" err="1">
                <a:solidFill>
                  <a:srgbClr val="4B4B4B"/>
                </a:solidFill>
              </a:rPr>
              <a:t>amet</a:t>
            </a:r>
            <a:r>
              <a:rPr lang="en-US">
                <a:solidFill>
                  <a:srgbClr val="4B4B4B"/>
                </a:solidFill>
              </a:rPr>
              <a:t>, </a:t>
            </a:r>
            <a:r>
              <a:rPr lang="en-US" err="1">
                <a:solidFill>
                  <a:srgbClr val="4B4B4B"/>
                </a:solidFill>
              </a:rPr>
              <a:t>consectetur</a:t>
            </a:r>
            <a:r>
              <a:rPr lang="en-US">
                <a:solidFill>
                  <a:srgbClr val="4B4B4B"/>
                </a:solidFill>
              </a:rPr>
              <a:t> </a:t>
            </a:r>
            <a:r>
              <a:rPr lang="en-US" err="1">
                <a:solidFill>
                  <a:srgbClr val="4B4B4B"/>
                </a:solidFill>
              </a:rPr>
              <a:t>adipiscing</a:t>
            </a:r>
            <a:r>
              <a:rPr lang="en-US">
                <a:solidFill>
                  <a:srgbClr val="4B4B4B"/>
                </a:solidFill>
              </a:rPr>
              <a:t> </a:t>
            </a:r>
            <a:r>
              <a:rPr lang="en-US" err="1">
                <a:solidFill>
                  <a:srgbClr val="4B4B4B"/>
                </a:solidFill>
              </a:rPr>
              <a:t>elit</a:t>
            </a:r>
            <a:r>
              <a:rPr lang="en-US">
                <a:solidFill>
                  <a:srgbClr val="4B4B4B"/>
                </a:solidFill>
              </a:rPr>
              <a:t>. </a:t>
            </a:r>
            <a:r>
              <a:rPr lang="en-US" err="1">
                <a:solidFill>
                  <a:srgbClr val="4B4B4B"/>
                </a:solidFill>
              </a:rPr>
              <a:t>Etiam</a:t>
            </a:r>
            <a:r>
              <a:rPr lang="en-US">
                <a:solidFill>
                  <a:srgbClr val="4B4B4B"/>
                </a:solidFill>
              </a:rPr>
              <a:t> </a:t>
            </a:r>
            <a:r>
              <a:rPr lang="en-US" err="1">
                <a:solidFill>
                  <a:srgbClr val="4B4B4B"/>
                </a:solidFill>
              </a:rPr>
              <a:t>eget</a:t>
            </a:r>
            <a:r>
              <a:rPr lang="en-US">
                <a:solidFill>
                  <a:srgbClr val="4B4B4B"/>
                </a:solidFill>
              </a:rPr>
              <a:t> quam lacus. </a:t>
            </a:r>
            <a:r>
              <a:rPr lang="en-US" err="1">
                <a:solidFill>
                  <a:srgbClr val="4B4B4B"/>
                </a:solidFill>
              </a:rPr>
              <a:t>Vivamus</a:t>
            </a:r>
            <a:r>
              <a:rPr lang="en-US">
                <a:solidFill>
                  <a:srgbClr val="4B4B4B"/>
                </a:solidFill>
              </a:rPr>
              <a:t> </a:t>
            </a:r>
            <a:r>
              <a:rPr lang="en-US" err="1">
                <a:solidFill>
                  <a:srgbClr val="4B4B4B"/>
                </a:solidFill>
              </a:rPr>
              <a:t>laoreet</a:t>
            </a:r>
            <a:r>
              <a:rPr lang="en-US">
                <a:solidFill>
                  <a:srgbClr val="4B4B4B"/>
                </a:solidFill>
              </a:rPr>
              <a:t> tempus lacus, in </a:t>
            </a:r>
            <a:r>
              <a:rPr lang="en-US" err="1">
                <a:solidFill>
                  <a:srgbClr val="4B4B4B"/>
                </a:solidFill>
              </a:rPr>
              <a:t>ultricies</a:t>
            </a:r>
            <a:r>
              <a:rPr lang="en-US">
                <a:solidFill>
                  <a:srgbClr val="4B4B4B"/>
                </a:solidFill>
              </a:rPr>
              <a:t>. Lorem ipsum dolor sit </a:t>
            </a:r>
            <a:r>
              <a:rPr lang="en-US" err="1">
                <a:solidFill>
                  <a:srgbClr val="4B4B4B"/>
                </a:solidFill>
              </a:rPr>
              <a:t>amet</a:t>
            </a:r>
            <a:r>
              <a:rPr lang="en-US">
                <a:solidFill>
                  <a:srgbClr val="4B4B4B"/>
                </a:solidFill>
              </a:rPr>
              <a:t>, </a:t>
            </a:r>
            <a:r>
              <a:rPr lang="en-US" err="1">
                <a:solidFill>
                  <a:srgbClr val="4B4B4B"/>
                </a:solidFill>
              </a:rPr>
              <a:t>consectetur</a:t>
            </a:r>
            <a:r>
              <a:rPr lang="en-US">
                <a:solidFill>
                  <a:srgbClr val="4B4B4B"/>
                </a:solidFill>
              </a:rPr>
              <a:t> </a:t>
            </a:r>
            <a:r>
              <a:rPr lang="en-US" err="1">
                <a:solidFill>
                  <a:srgbClr val="4B4B4B"/>
                </a:solidFill>
              </a:rPr>
              <a:t>adipiscing</a:t>
            </a:r>
            <a:r>
              <a:rPr lang="en-US">
                <a:solidFill>
                  <a:srgbClr val="4B4B4B"/>
                </a:solidFill>
              </a:rPr>
              <a:t> </a:t>
            </a:r>
            <a:r>
              <a:rPr lang="en-US" err="1">
                <a:solidFill>
                  <a:srgbClr val="4B4B4B"/>
                </a:solidFill>
              </a:rPr>
              <a:t>elit</a:t>
            </a:r>
            <a:r>
              <a:rPr lang="en-US">
                <a:solidFill>
                  <a:srgbClr val="4B4B4B"/>
                </a:solidFill>
              </a:rPr>
              <a:t>. </a:t>
            </a:r>
          </a:p>
        </p:txBody>
      </p:sp>
      <p:sp>
        <p:nvSpPr>
          <p:cNvPr id="12" name="Textplatzhalter 2"/>
          <p:cNvSpPr>
            <a:spLocks noGrp="1"/>
          </p:cNvSpPr>
          <p:nvPr>
            <p:ph type="body" sz="quarter" idx="28" hasCustomPrompt="1"/>
          </p:nvPr>
        </p:nvSpPr>
        <p:spPr>
          <a:xfrm>
            <a:off x="106363" y="6498077"/>
            <a:ext cx="3156091" cy="258323"/>
          </a:xfrm>
          <a:prstGeom prst="rect">
            <a:avLst/>
          </a:prstGeom>
        </p:spPr>
        <p:txBody>
          <a:bodyPr/>
          <a:lstStyle>
            <a:lvl1pPr>
              <a:defRPr lang="de-AT" sz="1100" b="0" i="0" baseline="0" smtClean="0">
                <a:solidFill>
                  <a:schemeClr val="bg1"/>
                </a:solidFill>
                <a:effectLst/>
              </a:defRPr>
            </a:lvl1pPr>
          </a:lstStyle>
          <a:p>
            <a:pPr lvl="0"/>
            <a:r>
              <a:rPr lang="de-DE"/>
              <a:t>Copyright Info</a:t>
            </a:r>
          </a:p>
        </p:txBody>
      </p:sp>
    </p:spTree>
    <p:extLst>
      <p:ext uri="{BB962C8B-B14F-4D97-AF65-F5344CB8AC3E}">
        <p14:creationId xmlns:p14="http://schemas.microsoft.com/office/powerpoint/2010/main" val="7753307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andard text/subheadlin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13524" y="385698"/>
            <a:ext cx="7376010" cy="550863"/>
          </a:xfrm>
          <a:prstGeom prst="rect">
            <a:avLst/>
          </a:prstGeom>
        </p:spPr>
        <p:txBody>
          <a:bodyPr>
            <a:noAutofit/>
          </a:bodyPr>
          <a:lstStyle>
            <a:lvl1pPr>
              <a:defRPr sz="4400" b="1">
                <a:solidFill>
                  <a:srgbClr val="CF9519"/>
                </a:solidFill>
              </a:defRPr>
            </a:lvl1pPr>
          </a:lstStyle>
          <a:p>
            <a:r>
              <a:rPr lang="de-DE"/>
              <a:t>Standard</a:t>
            </a:r>
            <a:r>
              <a:rPr lang="pl-PL"/>
              <a:t> </a:t>
            </a:r>
            <a:r>
              <a:rPr lang="de-DE"/>
              <a:t>t</a:t>
            </a:r>
            <a:r>
              <a:rPr lang="pl-PL"/>
              <a:t>itle</a:t>
            </a:r>
            <a:r>
              <a:rPr lang="de-DE"/>
              <a:t>.</a:t>
            </a:r>
            <a:endParaRPr lang="de-AT"/>
          </a:p>
        </p:txBody>
      </p:sp>
      <p:sp>
        <p:nvSpPr>
          <p:cNvPr id="11" name="Textplatzhalter 2"/>
          <p:cNvSpPr>
            <a:spLocks noGrp="1"/>
          </p:cNvSpPr>
          <p:nvPr>
            <p:ph type="body" sz="quarter" idx="25" hasCustomPrompt="1"/>
          </p:nvPr>
        </p:nvSpPr>
        <p:spPr>
          <a:xfrm>
            <a:off x="533852" y="1408327"/>
            <a:ext cx="8989855" cy="553998"/>
          </a:xfrm>
          <a:prstGeom prst="rect">
            <a:avLst/>
          </a:prstGeom>
        </p:spPr>
        <p:txBody>
          <a:bodyPr>
            <a:noAutofit/>
          </a:bodyPr>
          <a:lstStyle>
            <a:lvl1pPr>
              <a:defRPr sz="3600">
                <a:solidFill>
                  <a:srgbClr val="007BB2"/>
                </a:solidFill>
              </a:defRPr>
            </a:lvl1pPr>
          </a:lstStyle>
          <a:p>
            <a:pPr lvl="0"/>
            <a:r>
              <a:rPr lang="pl-PL"/>
              <a:t>Subheadline</a:t>
            </a:r>
            <a:endParaRPr lang="de-DE"/>
          </a:p>
        </p:txBody>
      </p:sp>
      <p:sp>
        <p:nvSpPr>
          <p:cNvPr id="12" name="Textplatzhalter 6"/>
          <p:cNvSpPr>
            <a:spLocks noGrp="1"/>
          </p:cNvSpPr>
          <p:nvPr>
            <p:ph type="body" sz="quarter" idx="27" hasCustomPrompt="1"/>
          </p:nvPr>
        </p:nvSpPr>
        <p:spPr>
          <a:xfrm>
            <a:off x="533851" y="2098303"/>
            <a:ext cx="11284010" cy="3829799"/>
          </a:xfrm>
          <a:prstGeom prst="rect">
            <a:avLst/>
          </a:prstGeom>
        </p:spPr>
        <p:txBody>
          <a:bodyPr/>
          <a:lstStyle>
            <a:lvl1pPr>
              <a:defRPr sz="2200" b="0">
                <a:solidFill>
                  <a:schemeClr val="tx1"/>
                </a:solidFill>
              </a:defRPr>
            </a:lvl1pPr>
          </a:lstStyle>
          <a:p>
            <a:pPr>
              <a:lnSpc>
                <a:spcPts val="2500"/>
              </a:lnSpc>
            </a:pPr>
            <a:r>
              <a:rPr lang="en-US">
                <a:solidFill>
                  <a:srgbClr val="4B4B4B"/>
                </a:solidFill>
              </a:rPr>
              <a:t>Lorem ipsum dolor sit </a:t>
            </a:r>
            <a:r>
              <a:rPr lang="en-US" err="1">
                <a:solidFill>
                  <a:srgbClr val="4B4B4B"/>
                </a:solidFill>
              </a:rPr>
              <a:t>amet</a:t>
            </a:r>
            <a:r>
              <a:rPr lang="en-US">
                <a:solidFill>
                  <a:srgbClr val="4B4B4B"/>
                </a:solidFill>
              </a:rPr>
              <a:t>, </a:t>
            </a:r>
            <a:r>
              <a:rPr lang="en-US" err="1">
                <a:solidFill>
                  <a:srgbClr val="4B4B4B"/>
                </a:solidFill>
              </a:rPr>
              <a:t>consectetur</a:t>
            </a:r>
            <a:r>
              <a:rPr lang="en-US">
                <a:solidFill>
                  <a:srgbClr val="4B4B4B"/>
                </a:solidFill>
              </a:rPr>
              <a:t> </a:t>
            </a:r>
            <a:r>
              <a:rPr lang="en-US" err="1">
                <a:solidFill>
                  <a:srgbClr val="4B4B4B"/>
                </a:solidFill>
              </a:rPr>
              <a:t>adipiscing</a:t>
            </a:r>
            <a:r>
              <a:rPr lang="en-US">
                <a:solidFill>
                  <a:srgbClr val="4B4B4B"/>
                </a:solidFill>
              </a:rPr>
              <a:t> </a:t>
            </a:r>
            <a:r>
              <a:rPr lang="en-US" err="1">
                <a:solidFill>
                  <a:srgbClr val="4B4B4B"/>
                </a:solidFill>
              </a:rPr>
              <a:t>elit</a:t>
            </a:r>
            <a:r>
              <a:rPr lang="en-US">
                <a:solidFill>
                  <a:srgbClr val="4B4B4B"/>
                </a:solidFill>
              </a:rPr>
              <a:t>. </a:t>
            </a:r>
            <a:r>
              <a:rPr lang="en-US" err="1">
                <a:solidFill>
                  <a:srgbClr val="4B4B4B"/>
                </a:solidFill>
              </a:rPr>
              <a:t>Etiam</a:t>
            </a:r>
            <a:r>
              <a:rPr lang="en-US">
                <a:solidFill>
                  <a:srgbClr val="4B4B4B"/>
                </a:solidFill>
              </a:rPr>
              <a:t> </a:t>
            </a:r>
            <a:r>
              <a:rPr lang="en-US" err="1">
                <a:solidFill>
                  <a:srgbClr val="4B4B4B"/>
                </a:solidFill>
              </a:rPr>
              <a:t>eget</a:t>
            </a:r>
            <a:r>
              <a:rPr lang="en-US">
                <a:solidFill>
                  <a:srgbClr val="4B4B4B"/>
                </a:solidFill>
              </a:rPr>
              <a:t> quam lacus. </a:t>
            </a:r>
            <a:r>
              <a:rPr lang="en-US" err="1">
                <a:solidFill>
                  <a:srgbClr val="4B4B4B"/>
                </a:solidFill>
              </a:rPr>
              <a:t>Vivamus</a:t>
            </a:r>
            <a:r>
              <a:rPr lang="en-US">
                <a:solidFill>
                  <a:srgbClr val="4B4B4B"/>
                </a:solidFill>
              </a:rPr>
              <a:t> </a:t>
            </a:r>
            <a:r>
              <a:rPr lang="en-US" err="1">
                <a:solidFill>
                  <a:srgbClr val="4B4B4B"/>
                </a:solidFill>
              </a:rPr>
              <a:t>laoreet</a:t>
            </a:r>
            <a:r>
              <a:rPr lang="en-US">
                <a:solidFill>
                  <a:srgbClr val="4B4B4B"/>
                </a:solidFill>
              </a:rPr>
              <a:t> tempus lacus, in </a:t>
            </a:r>
            <a:r>
              <a:rPr lang="en-US" err="1">
                <a:solidFill>
                  <a:srgbClr val="4B4B4B"/>
                </a:solidFill>
              </a:rPr>
              <a:t>ultricies</a:t>
            </a:r>
            <a:r>
              <a:rPr lang="en-US">
                <a:solidFill>
                  <a:srgbClr val="4B4B4B"/>
                </a:solidFill>
              </a:rPr>
              <a:t>. Lorem ipsum dolor sit </a:t>
            </a:r>
            <a:r>
              <a:rPr lang="en-US" err="1">
                <a:solidFill>
                  <a:srgbClr val="4B4B4B"/>
                </a:solidFill>
              </a:rPr>
              <a:t>amet</a:t>
            </a:r>
            <a:r>
              <a:rPr lang="en-US">
                <a:solidFill>
                  <a:srgbClr val="4B4B4B"/>
                </a:solidFill>
              </a:rPr>
              <a:t>, </a:t>
            </a:r>
            <a:r>
              <a:rPr lang="en-US" err="1">
                <a:solidFill>
                  <a:srgbClr val="4B4B4B"/>
                </a:solidFill>
              </a:rPr>
              <a:t>consectetur</a:t>
            </a:r>
            <a:r>
              <a:rPr lang="en-US">
                <a:solidFill>
                  <a:srgbClr val="4B4B4B"/>
                </a:solidFill>
              </a:rPr>
              <a:t> </a:t>
            </a:r>
            <a:r>
              <a:rPr lang="en-US" err="1">
                <a:solidFill>
                  <a:srgbClr val="4B4B4B"/>
                </a:solidFill>
              </a:rPr>
              <a:t>adipiscing</a:t>
            </a:r>
            <a:r>
              <a:rPr lang="en-US">
                <a:solidFill>
                  <a:srgbClr val="4B4B4B"/>
                </a:solidFill>
              </a:rPr>
              <a:t> </a:t>
            </a:r>
            <a:r>
              <a:rPr lang="en-US" err="1">
                <a:solidFill>
                  <a:srgbClr val="4B4B4B"/>
                </a:solidFill>
              </a:rPr>
              <a:t>elit</a:t>
            </a:r>
            <a:r>
              <a:rPr lang="en-US">
                <a:solidFill>
                  <a:srgbClr val="4B4B4B"/>
                </a:solidFill>
              </a:rPr>
              <a:t>. </a:t>
            </a:r>
            <a:r>
              <a:rPr lang="en-US" err="1">
                <a:solidFill>
                  <a:srgbClr val="4B4B4B"/>
                </a:solidFill>
              </a:rPr>
              <a:t>Etiam</a:t>
            </a:r>
            <a:r>
              <a:rPr lang="en-US">
                <a:solidFill>
                  <a:srgbClr val="4B4B4B"/>
                </a:solidFill>
              </a:rPr>
              <a:t> </a:t>
            </a:r>
            <a:r>
              <a:rPr lang="en-US" err="1">
                <a:solidFill>
                  <a:srgbClr val="4B4B4B"/>
                </a:solidFill>
              </a:rPr>
              <a:t>eget</a:t>
            </a:r>
            <a:r>
              <a:rPr lang="en-US">
                <a:solidFill>
                  <a:srgbClr val="4B4B4B"/>
                </a:solidFill>
              </a:rPr>
              <a:t> quam lacus. </a:t>
            </a:r>
            <a:r>
              <a:rPr lang="en-US" err="1">
                <a:solidFill>
                  <a:srgbClr val="4B4B4B"/>
                </a:solidFill>
              </a:rPr>
              <a:t>Vivamus</a:t>
            </a:r>
            <a:r>
              <a:rPr lang="en-US">
                <a:solidFill>
                  <a:srgbClr val="4B4B4B"/>
                </a:solidFill>
              </a:rPr>
              <a:t> </a:t>
            </a:r>
            <a:r>
              <a:rPr lang="en-US" err="1">
                <a:solidFill>
                  <a:srgbClr val="4B4B4B"/>
                </a:solidFill>
              </a:rPr>
              <a:t>laoreet</a:t>
            </a:r>
            <a:r>
              <a:rPr lang="en-US">
                <a:solidFill>
                  <a:srgbClr val="4B4B4B"/>
                </a:solidFill>
              </a:rPr>
              <a:t> tempus lacus, in </a:t>
            </a:r>
            <a:r>
              <a:rPr lang="en-US" err="1">
                <a:solidFill>
                  <a:srgbClr val="4B4B4B"/>
                </a:solidFill>
              </a:rPr>
              <a:t>ultricies</a:t>
            </a:r>
            <a:r>
              <a:rPr lang="en-US">
                <a:solidFill>
                  <a:srgbClr val="4B4B4B"/>
                </a:solidFill>
              </a:rPr>
              <a:t>.</a:t>
            </a:r>
          </a:p>
        </p:txBody>
      </p:sp>
    </p:spTree>
    <p:extLst>
      <p:ext uri="{BB962C8B-B14F-4D97-AF65-F5344CB8AC3E}">
        <p14:creationId xmlns:p14="http://schemas.microsoft.com/office/powerpoint/2010/main" val="15264297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pic>
        <p:nvPicPr>
          <p:cNvPr id="13" name="Grafik 12"/>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011282" y="1238287"/>
            <a:ext cx="2169437" cy="1145879"/>
          </a:xfrm>
          <a:prstGeom prst="rect">
            <a:avLst/>
          </a:prstGeom>
        </p:spPr>
      </p:pic>
      <p:sp>
        <p:nvSpPr>
          <p:cNvPr id="5" name="Textplatzhalter 4"/>
          <p:cNvSpPr>
            <a:spLocks noGrp="1"/>
          </p:cNvSpPr>
          <p:nvPr>
            <p:ph type="body" sz="quarter" idx="10" hasCustomPrompt="1"/>
          </p:nvPr>
        </p:nvSpPr>
        <p:spPr>
          <a:xfrm>
            <a:off x="955858" y="3407313"/>
            <a:ext cx="10319159" cy="1688132"/>
          </a:xfrm>
          <a:prstGeom prst="rect">
            <a:avLst/>
          </a:prstGeom>
        </p:spPr>
        <p:txBody>
          <a:bodyPr/>
          <a:lstStyle>
            <a:lvl1pPr algn="ctr">
              <a:defRPr sz="4400">
                <a:solidFill>
                  <a:srgbClr val="004E84"/>
                </a:solidFill>
              </a:defRPr>
            </a:lvl1pPr>
          </a:lstStyle>
          <a:p>
            <a:pPr lvl="0"/>
            <a:r>
              <a:rPr lang="de-DE"/>
              <a:t>„</a:t>
            </a:r>
            <a:r>
              <a:rPr lang="de-DE" err="1"/>
              <a:t>Opportunity</a:t>
            </a:r>
            <a:r>
              <a:rPr lang="de-DE"/>
              <a:t> </a:t>
            </a:r>
            <a:r>
              <a:rPr lang="de-DE" err="1"/>
              <a:t>is</a:t>
            </a:r>
            <a:r>
              <a:rPr lang="de-DE"/>
              <a:t> </a:t>
            </a:r>
            <a:r>
              <a:rPr lang="de-DE" err="1"/>
              <a:t>missed</a:t>
            </a:r>
            <a:r>
              <a:rPr lang="de-DE"/>
              <a:t> </a:t>
            </a:r>
            <a:r>
              <a:rPr lang="de-DE" err="1"/>
              <a:t>by</a:t>
            </a:r>
            <a:r>
              <a:rPr lang="de-DE"/>
              <a:t> </a:t>
            </a:r>
            <a:r>
              <a:rPr lang="de-DE" err="1"/>
              <a:t>most</a:t>
            </a:r>
            <a:r>
              <a:rPr lang="de-DE"/>
              <a:t> </a:t>
            </a:r>
            <a:r>
              <a:rPr lang="de-DE" err="1"/>
              <a:t>people</a:t>
            </a:r>
            <a:r>
              <a:rPr lang="de-DE"/>
              <a:t> </a:t>
            </a:r>
            <a:r>
              <a:rPr lang="de-DE" err="1"/>
              <a:t>because</a:t>
            </a:r>
            <a:r>
              <a:rPr lang="de-DE"/>
              <a:t> </a:t>
            </a:r>
            <a:r>
              <a:rPr lang="de-DE" err="1"/>
              <a:t>it</a:t>
            </a:r>
            <a:r>
              <a:rPr lang="de-DE"/>
              <a:t> </a:t>
            </a:r>
            <a:r>
              <a:rPr lang="de-DE" err="1"/>
              <a:t>is</a:t>
            </a:r>
            <a:r>
              <a:rPr lang="de-DE"/>
              <a:t> </a:t>
            </a:r>
            <a:r>
              <a:rPr lang="de-DE" err="1"/>
              <a:t>dressed</a:t>
            </a:r>
            <a:r>
              <a:rPr lang="de-DE"/>
              <a:t> in </a:t>
            </a:r>
            <a:r>
              <a:rPr lang="de-DE" err="1"/>
              <a:t>overalls</a:t>
            </a:r>
            <a:r>
              <a:rPr lang="de-DE"/>
              <a:t> </a:t>
            </a:r>
            <a:r>
              <a:rPr lang="de-DE" err="1"/>
              <a:t>and</a:t>
            </a:r>
            <a:r>
              <a:rPr lang="de-DE"/>
              <a:t> </a:t>
            </a:r>
            <a:r>
              <a:rPr lang="de-DE" err="1"/>
              <a:t>looks</a:t>
            </a:r>
            <a:r>
              <a:rPr lang="de-DE"/>
              <a:t> like </a:t>
            </a:r>
            <a:r>
              <a:rPr lang="de-DE" err="1"/>
              <a:t>work</a:t>
            </a:r>
            <a:r>
              <a:rPr lang="de-DE"/>
              <a:t>.“</a:t>
            </a:r>
          </a:p>
        </p:txBody>
      </p:sp>
    </p:spTree>
    <p:extLst>
      <p:ext uri="{BB962C8B-B14F-4D97-AF65-F5344CB8AC3E}">
        <p14:creationId xmlns:p14="http://schemas.microsoft.com/office/powerpoint/2010/main" val="33102836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amp; sta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13524" y="385698"/>
            <a:ext cx="7376010" cy="550863"/>
          </a:xfrm>
          <a:prstGeom prst="rect">
            <a:avLst/>
          </a:prstGeom>
        </p:spPr>
        <p:txBody>
          <a:bodyPr>
            <a:noAutofit/>
          </a:bodyPr>
          <a:lstStyle>
            <a:lvl1pPr>
              <a:defRPr sz="4400" b="1">
                <a:solidFill>
                  <a:srgbClr val="CF9519"/>
                </a:solidFill>
              </a:defRPr>
            </a:lvl1pPr>
          </a:lstStyle>
          <a:p>
            <a:r>
              <a:rPr lang="de-DE"/>
              <a:t>Standard</a:t>
            </a:r>
            <a:r>
              <a:rPr lang="pl-PL"/>
              <a:t> title</a:t>
            </a:r>
            <a:r>
              <a:rPr lang="de-DE"/>
              <a:t>.</a:t>
            </a:r>
            <a:endParaRPr lang="de-AT"/>
          </a:p>
        </p:txBody>
      </p:sp>
      <p:sp>
        <p:nvSpPr>
          <p:cNvPr id="11" name="Textplatzhalter 2"/>
          <p:cNvSpPr>
            <a:spLocks noGrp="1"/>
          </p:cNvSpPr>
          <p:nvPr>
            <p:ph type="body" sz="quarter" idx="25" hasCustomPrompt="1"/>
          </p:nvPr>
        </p:nvSpPr>
        <p:spPr>
          <a:xfrm>
            <a:off x="533852" y="2016252"/>
            <a:ext cx="8989855" cy="553998"/>
          </a:xfrm>
          <a:prstGeom prst="rect">
            <a:avLst/>
          </a:prstGeom>
        </p:spPr>
        <p:txBody>
          <a:bodyPr>
            <a:noAutofit/>
          </a:bodyPr>
          <a:lstStyle>
            <a:lvl1pPr>
              <a:defRPr sz="3600">
                <a:solidFill>
                  <a:srgbClr val="007BB2"/>
                </a:solidFill>
              </a:defRPr>
            </a:lvl1pPr>
          </a:lstStyle>
          <a:p>
            <a:pPr lvl="0"/>
            <a:r>
              <a:rPr lang="pl-PL"/>
              <a:t>Subheadline </a:t>
            </a:r>
            <a:endParaRPr lang="de-DE"/>
          </a:p>
        </p:txBody>
      </p:sp>
      <p:sp>
        <p:nvSpPr>
          <p:cNvPr id="4" name="Textplatzhalter 3"/>
          <p:cNvSpPr>
            <a:spLocks noGrp="1"/>
          </p:cNvSpPr>
          <p:nvPr>
            <p:ph type="body" sz="quarter" idx="28" hasCustomPrompt="1"/>
          </p:nvPr>
        </p:nvSpPr>
        <p:spPr>
          <a:xfrm>
            <a:off x="533851" y="2570250"/>
            <a:ext cx="6343041" cy="2274888"/>
          </a:xfrm>
          <a:prstGeom prst="rect">
            <a:avLst/>
          </a:prstGeom>
        </p:spPr>
        <p:txBody>
          <a:bodyPr/>
          <a:lstStyle>
            <a:lvl1pPr>
              <a:lnSpc>
                <a:spcPts val="2500"/>
              </a:lnSpc>
              <a:defRPr sz="2200" b="0">
                <a:solidFill>
                  <a:schemeClr val="tx1"/>
                </a:solidFill>
              </a:defRPr>
            </a:lvl1pPr>
          </a:lstStyle>
          <a:p>
            <a:r>
              <a:rPr lang="en-US" sz="1800">
                <a:solidFill>
                  <a:srgbClr val="4B4B4B"/>
                </a:solidFill>
              </a:rPr>
              <a:t>Lorem ipsum dolor sit </a:t>
            </a:r>
            <a:r>
              <a:rPr lang="en-US" sz="1800" err="1">
                <a:solidFill>
                  <a:srgbClr val="4B4B4B"/>
                </a:solidFill>
              </a:rPr>
              <a:t>amet</a:t>
            </a:r>
            <a:r>
              <a:rPr lang="en-US" sz="1800">
                <a:solidFill>
                  <a:srgbClr val="4B4B4B"/>
                </a:solidFill>
              </a:rPr>
              <a:t>, </a:t>
            </a:r>
            <a:r>
              <a:rPr lang="en-US" sz="1800" err="1">
                <a:solidFill>
                  <a:srgbClr val="4B4B4B"/>
                </a:solidFill>
              </a:rPr>
              <a:t>consectetur</a:t>
            </a:r>
            <a:r>
              <a:rPr lang="en-US" sz="1800">
                <a:solidFill>
                  <a:srgbClr val="4B4B4B"/>
                </a:solidFill>
              </a:rPr>
              <a:t> </a:t>
            </a:r>
            <a:r>
              <a:rPr lang="en-US" sz="1800" err="1">
                <a:solidFill>
                  <a:srgbClr val="4B4B4B"/>
                </a:solidFill>
              </a:rPr>
              <a:t>adipiscing</a:t>
            </a:r>
            <a:r>
              <a:rPr lang="en-US" sz="1800">
                <a:solidFill>
                  <a:srgbClr val="4B4B4B"/>
                </a:solidFill>
              </a:rPr>
              <a:t> </a:t>
            </a:r>
            <a:r>
              <a:rPr lang="en-US" sz="1800" err="1">
                <a:solidFill>
                  <a:srgbClr val="4B4B4B"/>
                </a:solidFill>
              </a:rPr>
              <a:t>elit</a:t>
            </a:r>
            <a:r>
              <a:rPr lang="en-US" sz="1800">
                <a:solidFill>
                  <a:srgbClr val="4B4B4B"/>
                </a:solidFill>
              </a:rPr>
              <a:t>. </a:t>
            </a:r>
            <a:r>
              <a:rPr lang="en-US" sz="1800" err="1">
                <a:solidFill>
                  <a:srgbClr val="4B4B4B"/>
                </a:solidFill>
              </a:rPr>
              <a:t>Etiam</a:t>
            </a:r>
            <a:r>
              <a:rPr lang="en-US" sz="1800">
                <a:solidFill>
                  <a:srgbClr val="4B4B4B"/>
                </a:solidFill>
              </a:rPr>
              <a:t> </a:t>
            </a:r>
            <a:r>
              <a:rPr lang="en-US" sz="1800" err="1">
                <a:solidFill>
                  <a:srgbClr val="4B4B4B"/>
                </a:solidFill>
              </a:rPr>
              <a:t>eget</a:t>
            </a:r>
            <a:r>
              <a:rPr lang="en-US" sz="1800">
                <a:solidFill>
                  <a:srgbClr val="4B4B4B"/>
                </a:solidFill>
              </a:rPr>
              <a:t> quam lacus. </a:t>
            </a:r>
            <a:r>
              <a:rPr lang="en-US" sz="1800" err="1">
                <a:solidFill>
                  <a:srgbClr val="4B4B4B"/>
                </a:solidFill>
              </a:rPr>
              <a:t>Vivamus</a:t>
            </a:r>
            <a:r>
              <a:rPr lang="en-US" sz="1800">
                <a:solidFill>
                  <a:srgbClr val="4B4B4B"/>
                </a:solidFill>
              </a:rPr>
              <a:t> </a:t>
            </a:r>
            <a:r>
              <a:rPr lang="en-US" sz="1800" err="1">
                <a:solidFill>
                  <a:srgbClr val="4B4B4B"/>
                </a:solidFill>
              </a:rPr>
              <a:t>laoreet</a:t>
            </a:r>
            <a:r>
              <a:rPr lang="en-US" sz="1800">
                <a:solidFill>
                  <a:srgbClr val="4B4B4B"/>
                </a:solidFill>
              </a:rPr>
              <a:t> tempus lacus, in </a:t>
            </a:r>
            <a:r>
              <a:rPr lang="en-US" sz="1800" err="1">
                <a:solidFill>
                  <a:srgbClr val="4B4B4B"/>
                </a:solidFill>
              </a:rPr>
              <a:t>ultricies</a:t>
            </a:r>
            <a:r>
              <a:rPr lang="en-US" sz="1800">
                <a:solidFill>
                  <a:srgbClr val="4B4B4B"/>
                </a:solidFill>
              </a:rPr>
              <a:t>. Lorem ipsum dolor sit </a:t>
            </a:r>
            <a:r>
              <a:rPr lang="en-US" sz="1800" err="1">
                <a:solidFill>
                  <a:srgbClr val="4B4B4B"/>
                </a:solidFill>
              </a:rPr>
              <a:t>amet</a:t>
            </a:r>
            <a:r>
              <a:rPr lang="en-US" sz="1800">
                <a:solidFill>
                  <a:srgbClr val="4B4B4B"/>
                </a:solidFill>
              </a:rPr>
              <a:t>, </a:t>
            </a:r>
            <a:r>
              <a:rPr lang="en-US" sz="1800" err="1">
                <a:solidFill>
                  <a:srgbClr val="4B4B4B"/>
                </a:solidFill>
              </a:rPr>
              <a:t>consectetur</a:t>
            </a:r>
            <a:r>
              <a:rPr lang="en-US" sz="1800">
                <a:solidFill>
                  <a:srgbClr val="4B4B4B"/>
                </a:solidFill>
              </a:rPr>
              <a:t> </a:t>
            </a:r>
            <a:r>
              <a:rPr lang="en-US" sz="1800" err="1">
                <a:solidFill>
                  <a:srgbClr val="4B4B4B"/>
                </a:solidFill>
              </a:rPr>
              <a:t>adipiscing</a:t>
            </a:r>
            <a:r>
              <a:rPr lang="en-US" sz="1800">
                <a:solidFill>
                  <a:srgbClr val="4B4B4B"/>
                </a:solidFill>
              </a:rPr>
              <a:t> </a:t>
            </a:r>
            <a:r>
              <a:rPr lang="en-US" sz="1800" err="1">
                <a:solidFill>
                  <a:srgbClr val="4B4B4B"/>
                </a:solidFill>
              </a:rPr>
              <a:t>elit</a:t>
            </a:r>
            <a:r>
              <a:rPr lang="en-US" sz="1800">
                <a:solidFill>
                  <a:srgbClr val="4B4B4B"/>
                </a:solidFill>
              </a:rPr>
              <a:t>.</a:t>
            </a:r>
          </a:p>
        </p:txBody>
      </p:sp>
      <p:cxnSp>
        <p:nvCxnSpPr>
          <p:cNvPr id="16" name="Straight Connector 21">
            <a:extLst>
              <a:ext uri="{FF2B5EF4-FFF2-40B4-BE49-F238E27FC236}">
                <a16:creationId xmlns:a16="http://schemas.microsoft.com/office/drawing/2014/main" id="{7F9C9207-3D1E-4CEF-9F03-1AB3568F36AB}"/>
              </a:ext>
            </a:extLst>
          </p:cNvPr>
          <p:cNvCxnSpPr>
            <a:cxnSpLocks/>
          </p:cNvCxnSpPr>
          <p:nvPr userDrawn="1"/>
        </p:nvCxnSpPr>
        <p:spPr>
          <a:xfrm>
            <a:off x="7766044" y="2367318"/>
            <a:ext cx="0" cy="1837614"/>
          </a:xfrm>
          <a:prstGeom prst="line">
            <a:avLst/>
          </a:prstGeom>
          <a:ln>
            <a:solidFill>
              <a:srgbClr val="004E84"/>
            </a:solidFill>
          </a:ln>
        </p:spPr>
        <p:style>
          <a:lnRef idx="1">
            <a:schemeClr val="dk1"/>
          </a:lnRef>
          <a:fillRef idx="0">
            <a:schemeClr val="dk1"/>
          </a:fillRef>
          <a:effectRef idx="0">
            <a:schemeClr val="dk1"/>
          </a:effectRef>
          <a:fontRef idx="minor">
            <a:schemeClr val="tx1"/>
          </a:fontRef>
        </p:style>
      </p:cxnSp>
      <p:sp>
        <p:nvSpPr>
          <p:cNvPr id="18" name="Textplatzhalter 2"/>
          <p:cNvSpPr>
            <a:spLocks noGrp="1"/>
          </p:cNvSpPr>
          <p:nvPr>
            <p:ph type="body" sz="quarter" idx="29" hasCustomPrompt="1"/>
          </p:nvPr>
        </p:nvSpPr>
        <p:spPr>
          <a:xfrm>
            <a:off x="8339116" y="2339030"/>
            <a:ext cx="1770005" cy="369817"/>
          </a:xfrm>
          <a:prstGeom prst="rect">
            <a:avLst/>
          </a:prstGeom>
        </p:spPr>
        <p:txBody>
          <a:bodyPr>
            <a:noAutofit/>
          </a:bodyPr>
          <a:lstStyle>
            <a:lvl1pPr>
              <a:defRPr sz="1800">
                <a:solidFill>
                  <a:srgbClr val="004E84"/>
                </a:solidFill>
              </a:defRPr>
            </a:lvl1pPr>
          </a:lstStyle>
          <a:p>
            <a:pPr lvl="0"/>
            <a:r>
              <a:rPr lang="de-DE"/>
              <a:t>Standard Title.</a:t>
            </a:r>
          </a:p>
        </p:txBody>
      </p:sp>
      <p:sp>
        <p:nvSpPr>
          <p:cNvPr id="19" name="Textplatzhalter 2"/>
          <p:cNvSpPr>
            <a:spLocks noGrp="1"/>
          </p:cNvSpPr>
          <p:nvPr>
            <p:ph type="body" sz="quarter" idx="30" hasCustomPrompt="1"/>
          </p:nvPr>
        </p:nvSpPr>
        <p:spPr>
          <a:xfrm>
            <a:off x="8339116" y="2893028"/>
            <a:ext cx="3015655" cy="860725"/>
          </a:xfrm>
          <a:prstGeom prst="rect">
            <a:avLst/>
          </a:prstGeom>
        </p:spPr>
        <p:txBody>
          <a:bodyPr>
            <a:noAutofit/>
          </a:bodyPr>
          <a:lstStyle>
            <a:lvl1pPr>
              <a:defRPr sz="6000">
                <a:solidFill>
                  <a:srgbClr val="8AB419"/>
                </a:solidFill>
              </a:defRPr>
            </a:lvl1pPr>
          </a:lstStyle>
          <a:p>
            <a:pPr lvl="0"/>
            <a:r>
              <a:rPr lang="de-DE" err="1"/>
              <a:t>Number</a:t>
            </a:r>
            <a:endParaRPr lang="de-DE"/>
          </a:p>
        </p:txBody>
      </p:sp>
      <p:sp>
        <p:nvSpPr>
          <p:cNvPr id="20" name="Textplatzhalter 3"/>
          <p:cNvSpPr>
            <a:spLocks noGrp="1"/>
          </p:cNvSpPr>
          <p:nvPr>
            <p:ph type="body" sz="quarter" idx="31" hasCustomPrompt="1"/>
          </p:nvPr>
        </p:nvSpPr>
        <p:spPr>
          <a:xfrm>
            <a:off x="8339116" y="3753753"/>
            <a:ext cx="2031513" cy="2274888"/>
          </a:xfrm>
          <a:prstGeom prst="rect">
            <a:avLst/>
          </a:prstGeom>
        </p:spPr>
        <p:txBody>
          <a:bodyPr/>
          <a:lstStyle>
            <a:lvl1pPr>
              <a:lnSpc>
                <a:spcPts val="2500"/>
              </a:lnSpc>
              <a:defRPr sz="2200" b="0">
                <a:solidFill>
                  <a:schemeClr val="tx1"/>
                </a:solidFill>
              </a:defRPr>
            </a:lvl1pPr>
          </a:lstStyle>
          <a:p>
            <a:r>
              <a:rPr lang="en-US" sz="1800">
                <a:solidFill>
                  <a:srgbClr val="4B4B4B"/>
                </a:solidFill>
              </a:rPr>
              <a:t>Standard Text</a:t>
            </a:r>
          </a:p>
        </p:txBody>
      </p:sp>
    </p:spTree>
    <p:extLst>
      <p:ext uri="{BB962C8B-B14F-4D97-AF65-F5344CB8AC3E}">
        <p14:creationId xmlns:p14="http://schemas.microsoft.com/office/powerpoint/2010/main" val="33333119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mpty with Foot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13524" y="385698"/>
            <a:ext cx="7376010" cy="550863"/>
          </a:xfrm>
          <a:prstGeom prst="rect">
            <a:avLst/>
          </a:prstGeom>
        </p:spPr>
        <p:txBody>
          <a:bodyPr>
            <a:noAutofit/>
          </a:bodyPr>
          <a:lstStyle>
            <a:lvl1pPr>
              <a:defRPr sz="4400" b="1">
                <a:solidFill>
                  <a:srgbClr val="CF9519"/>
                </a:solidFill>
              </a:defRPr>
            </a:lvl1pPr>
          </a:lstStyle>
          <a:p>
            <a:r>
              <a:rPr lang="de-DE"/>
              <a:t>Standard</a:t>
            </a:r>
            <a:r>
              <a:rPr lang="pl-PL"/>
              <a:t> title.</a:t>
            </a:r>
            <a:endParaRPr lang="de-AT"/>
          </a:p>
        </p:txBody>
      </p:sp>
    </p:spTree>
    <p:extLst>
      <p:ext uri="{BB962C8B-B14F-4D97-AF65-F5344CB8AC3E}">
        <p14:creationId xmlns:p14="http://schemas.microsoft.com/office/powerpoint/2010/main" val="36509850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mpty/no Standard title ">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38790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ully 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00304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endParaRPr lang="de-AT"/>
          </a:p>
        </p:txBody>
      </p:sp>
    </p:spTree>
    <p:extLst>
      <p:ext uri="{BB962C8B-B14F-4D97-AF65-F5344CB8AC3E}">
        <p14:creationId xmlns:p14="http://schemas.microsoft.com/office/powerpoint/2010/main" val="3453946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AF301-C0FF-A18D-9E63-F0A4450B4CF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4F000CE-9F8C-ECBF-ED7A-3ED83101012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26C24E-7C54-6115-5AEF-86837A9FB0C9}"/>
              </a:ext>
            </a:extLst>
          </p:cNvPr>
          <p:cNvSpPr>
            <a:spLocks noGrp="1"/>
          </p:cNvSpPr>
          <p:nvPr>
            <p:ph type="dt" sz="half" idx="10"/>
          </p:nvPr>
        </p:nvSpPr>
        <p:spPr/>
        <p:txBody>
          <a:bodyPr/>
          <a:lstStyle/>
          <a:p>
            <a:fld id="{7CD667DA-C67F-4A53-9C49-DF37E0C14BE0}" type="datetimeFigureOut">
              <a:rPr lang="en-GB" smtClean="0"/>
              <a:t>20/06/2024</a:t>
            </a:fld>
            <a:endParaRPr lang="en-GB"/>
          </a:p>
        </p:txBody>
      </p:sp>
      <p:sp>
        <p:nvSpPr>
          <p:cNvPr id="5" name="Footer Placeholder 4">
            <a:extLst>
              <a:ext uri="{FF2B5EF4-FFF2-40B4-BE49-F238E27FC236}">
                <a16:creationId xmlns:a16="http://schemas.microsoft.com/office/drawing/2014/main" id="{24CEDFA8-A24C-04D3-521A-6A271AE35E7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EB3CAF5-D3BF-4BB7-2A1E-996A51657459}"/>
              </a:ext>
            </a:extLst>
          </p:cNvPr>
          <p:cNvSpPr>
            <a:spLocks noGrp="1"/>
          </p:cNvSpPr>
          <p:nvPr>
            <p:ph type="sldNum" sz="quarter" idx="12"/>
          </p:nvPr>
        </p:nvSpPr>
        <p:spPr/>
        <p:txBody>
          <a:bodyPr/>
          <a:lstStyle/>
          <a:p>
            <a:fld id="{50586EFC-36D7-4ABD-A7AC-C7CC5129569C}" type="slidenum">
              <a:rPr lang="en-GB" smtClean="0"/>
              <a:t>‹#›</a:t>
            </a:fld>
            <a:endParaRPr lang="en-GB"/>
          </a:p>
        </p:txBody>
      </p:sp>
    </p:spTree>
    <p:extLst>
      <p:ext uri="{BB962C8B-B14F-4D97-AF65-F5344CB8AC3E}">
        <p14:creationId xmlns:p14="http://schemas.microsoft.com/office/powerpoint/2010/main" val="5885824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7185A-9A7D-A2FF-5D54-FDB888D6F0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L"/>
          </a:p>
        </p:txBody>
      </p:sp>
      <p:sp>
        <p:nvSpPr>
          <p:cNvPr id="3" name="Subtitle 2">
            <a:extLst>
              <a:ext uri="{FF2B5EF4-FFF2-40B4-BE49-F238E27FC236}">
                <a16:creationId xmlns:a16="http://schemas.microsoft.com/office/drawing/2014/main" id="{89B4EF85-4228-1656-0C8E-B55DDC9F5D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L"/>
          </a:p>
        </p:txBody>
      </p:sp>
      <p:sp>
        <p:nvSpPr>
          <p:cNvPr id="4" name="Date Placeholder 3">
            <a:extLst>
              <a:ext uri="{FF2B5EF4-FFF2-40B4-BE49-F238E27FC236}">
                <a16:creationId xmlns:a16="http://schemas.microsoft.com/office/drawing/2014/main" id="{19C76503-AE0B-35B4-380A-708C659AEA45}"/>
              </a:ext>
            </a:extLst>
          </p:cNvPr>
          <p:cNvSpPr>
            <a:spLocks noGrp="1"/>
          </p:cNvSpPr>
          <p:nvPr>
            <p:ph type="dt" sz="half" idx="10"/>
          </p:nvPr>
        </p:nvSpPr>
        <p:spPr/>
        <p:txBody>
          <a:bodyPr/>
          <a:lstStyle/>
          <a:p>
            <a:fld id="{C63A08DB-22D0-4517-831C-2609D5A423A9}" type="datetimeFigureOut">
              <a:rPr lang="en-NL" smtClean="0"/>
              <a:t>06/20/2024</a:t>
            </a:fld>
            <a:endParaRPr lang="en-NL"/>
          </a:p>
        </p:txBody>
      </p:sp>
      <p:sp>
        <p:nvSpPr>
          <p:cNvPr id="5" name="Footer Placeholder 4">
            <a:extLst>
              <a:ext uri="{FF2B5EF4-FFF2-40B4-BE49-F238E27FC236}">
                <a16:creationId xmlns:a16="http://schemas.microsoft.com/office/drawing/2014/main" id="{4B375188-B1F3-5207-3A3E-64832748FE48}"/>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5B9A74C5-E000-623C-1F7E-2EFC043055DD}"/>
              </a:ext>
            </a:extLst>
          </p:cNvPr>
          <p:cNvSpPr>
            <a:spLocks noGrp="1"/>
          </p:cNvSpPr>
          <p:nvPr>
            <p:ph type="sldNum" sz="quarter" idx="12"/>
          </p:nvPr>
        </p:nvSpPr>
        <p:spPr/>
        <p:txBody>
          <a:bodyPr/>
          <a:lstStyle/>
          <a:p>
            <a:fld id="{36FD019D-59EA-4192-9C8A-FB263B321223}" type="slidenum">
              <a:rPr lang="en-NL" smtClean="0"/>
              <a:t>‹#›</a:t>
            </a:fld>
            <a:endParaRPr lang="en-NL"/>
          </a:p>
        </p:txBody>
      </p:sp>
    </p:spTree>
    <p:extLst>
      <p:ext uri="{BB962C8B-B14F-4D97-AF65-F5344CB8AC3E}">
        <p14:creationId xmlns:p14="http://schemas.microsoft.com/office/powerpoint/2010/main" val="36609492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69EE0-0BF6-2795-0A21-80913F12AEBC}"/>
              </a:ext>
            </a:extLst>
          </p:cNvPr>
          <p:cNvSpPr>
            <a:spLocks noGrp="1"/>
          </p:cNvSpPr>
          <p:nvPr>
            <p:ph type="title"/>
          </p:nvPr>
        </p:nvSpPr>
        <p:spPr/>
        <p:txBody>
          <a:bodyPr/>
          <a:lstStyle/>
          <a:p>
            <a:r>
              <a:rPr lang="en-US"/>
              <a:t>Click to edit Master title style</a:t>
            </a:r>
            <a:endParaRPr lang="en-NL"/>
          </a:p>
        </p:txBody>
      </p:sp>
      <p:sp>
        <p:nvSpPr>
          <p:cNvPr id="3" name="Content Placeholder 2">
            <a:extLst>
              <a:ext uri="{FF2B5EF4-FFF2-40B4-BE49-F238E27FC236}">
                <a16:creationId xmlns:a16="http://schemas.microsoft.com/office/drawing/2014/main" id="{C9D63BA7-E0C3-3B92-47DA-7A7059283A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5BC5F0CE-D178-6730-8A80-75E8D7063CC3}"/>
              </a:ext>
            </a:extLst>
          </p:cNvPr>
          <p:cNvSpPr>
            <a:spLocks noGrp="1"/>
          </p:cNvSpPr>
          <p:nvPr>
            <p:ph type="dt" sz="half" idx="10"/>
          </p:nvPr>
        </p:nvSpPr>
        <p:spPr/>
        <p:txBody>
          <a:bodyPr/>
          <a:lstStyle/>
          <a:p>
            <a:fld id="{C63A08DB-22D0-4517-831C-2609D5A423A9}" type="datetimeFigureOut">
              <a:rPr lang="en-NL" smtClean="0"/>
              <a:t>06/20/2024</a:t>
            </a:fld>
            <a:endParaRPr lang="en-NL"/>
          </a:p>
        </p:txBody>
      </p:sp>
      <p:sp>
        <p:nvSpPr>
          <p:cNvPr id="5" name="Footer Placeholder 4">
            <a:extLst>
              <a:ext uri="{FF2B5EF4-FFF2-40B4-BE49-F238E27FC236}">
                <a16:creationId xmlns:a16="http://schemas.microsoft.com/office/drawing/2014/main" id="{B96F7B95-0EAF-2CD7-ACE7-1FD326517EEF}"/>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09A9561A-B5F1-BCE5-8EF9-201D3AEA797D}"/>
              </a:ext>
            </a:extLst>
          </p:cNvPr>
          <p:cNvSpPr>
            <a:spLocks noGrp="1"/>
          </p:cNvSpPr>
          <p:nvPr>
            <p:ph type="sldNum" sz="quarter" idx="12"/>
          </p:nvPr>
        </p:nvSpPr>
        <p:spPr/>
        <p:txBody>
          <a:bodyPr/>
          <a:lstStyle/>
          <a:p>
            <a:fld id="{36FD019D-59EA-4192-9C8A-FB263B321223}" type="slidenum">
              <a:rPr lang="en-NL" smtClean="0"/>
              <a:t>‹#›</a:t>
            </a:fld>
            <a:endParaRPr lang="en-NL"/>
          </a:p>
        </p:txBody>
      </p:sp>
    </p:spTree>
    <p:extLst>
      <p:ext uri="{BB962C8B-B14F-4D97-AF65-F5344CB8AC3E}">
        <p14:creationId xmlns:p14="http://schemas.microsoft.com/office/powerpoint/2010/main" val="37229219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7A523-E164-BAB7-14BF-271E1C7202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L"/>
          </a:p>
        </p:txBody>
      </p:sp>
      <p:sp>
        <p:nvSpPr>
          <p:cNvPr id="3" name="Text Placeholder 2">
            <a:extLst>
              <a:ext uri="{FF2B5EF4-FFF2-40B4-BE49-F238E27FC236}">
                <a16:creationId xmlns:a16="http://schemas.microsoft.com/office/drawing/2014/main" id="{BF8FC608-77E4-69BF-4453-2A18F3441CB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2C5BF7-47AA-95AD-A83E-165754D3C66E}"/>
              </a:ext>
            </a:extLst>
          </p:cNvPr>
          <p:cNvSpPr>
            <a:spLocks noGrp="1"/>
          </p:cNvSpPr>
          <p:nvPr>
            <p:ph type="dt" sz="half" idx="10"/>
          </p:nvPr>
        </p:nvSpPr>
        <p:spPr/>
        <p:txBody>
          <a:bodyPr/>
          <a:lstStyle/>
          <a:p>
            <a:fld id="{C63A08DB-22D0-4517-831C-2609D5A423A9}" type="datetimeFigureOut">
              <a:rPr lang="en-NL" smtClean="0"/>
              <a:t>06/20/2024</a:t>
            </a:fld>
            <a:endParaRPr lang="en-NL"/>
          </a:p>
        </p:txBody>
      </p:sp>
      <p:sp>
        <p:nvSpPr>
          <p:cNvPr id="5" name="Footer Placeholder 4">
            <a:extLst>
              <a:ext uri="{FF2B5EF4-FFF2-40B4-BE49-F238E27FC236}">
                <a16:creationId xmlns:a16="http://schemas.microsoft.com/office/drawing/2014/main" id="{C8159E9B-EF75-1880-CEDF-0E7137FE4977}"/>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400BEEC8-56E9-FF53-F211-FC25F8FF0414}"/>
              </a:ext>
            </a:extLst>
          </p:cNvPr>
          <p:cNvSpPr>
            <a:spLocks noGrp="1"/>
          </p:cNvSpPr>
          <p:nvPr>
            <p:ph type="sldNum" sz="quarter" idx="12"/>
          </p:nvPr>
        </p:nvSpPr>
        <p:spPr/>
        <p:txBody>
          <a:bodyPr/>
          <a:lstStyle/>
          <a:p>
            <a:fld id="{36FD019D-59EA-4192-9C8A-FB263B321223}" type="slidenum">
              <a:rPr lang="en-NL" smtClean="0"/>
              <a:t>‹#›</a:t>
            </a:fld>
            <a:endParaRPr lang="en-NL"/>
          </a:p>
        </p:txBody>
      </p:sp>
    </p:spTree>
    <p:extLst>
      <p:ext uri="{BB962C8B-B14F-4D97-AF65-F5344CB8AC3E}">
        <p14:creationId xmlns:p14="http://schemas.microsoft.com/office/powerpoint/2010/main" val="33126112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F6C17-97D7-9DD9-DA95-CB659E96E077}"/>
              </a:ext>
            </a:extLst>
          </p:cNvPr>
          <p:cNvSpPr>
            <a:spLocks noGrp="1"/>
          </p:cNvSpPr>
          <p:nvPr>
            <p:ph type="title"/>
          </p:nvPr>
        </p:nvSpPr>
        <p:spPr/>
        <p:txBody>
          <a:bodyPr/>
          <a:lstStyle/>
          <a:p>
            <a:r>
              <a:rPr lang="en-US"/>
              <a:t>Click to edit Master title style</a:t>
            </a:r>
            <a:endParaRPr lang="en-NL"/>
          </a:p>
        </p:txBody>
      </p:sp>
      <p:sp>
        <p:nvSpPr>
          <p:cNvPr id="3" name="Content Placeholder 2">
            <a:extLst>
              <a:ext uri="{FF2B5EF4-FFF2-40B4-BE49-F238E27FC236}">
                <a16:creationId xmlns:a16="http://schemas.microsoft.com/office/drawing/2014/main" id="{415ADD6E-6688-ED52-6C56-D36775ED42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Content Placeholder 3">
            <a:extLst>
              <a:ext uri="{FF2B5EF4-FFF2-40B4-BE49-F238E27FC236}">
                <a16:creationId xmlns:a16="http://schemas.microsoft.com/office/drawing/2014/main" id="{8F533D64-7E43-CCD7-5700-049658093C6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5" name="Date Placeholder 4">
            <a:extLst>
              <a:ext uri="{FF2B5EF4-FFF2-40B4-BE49-F238E27FC236}">
                <a16:creationId xmlns:a16="http://schemas.microsoft.com/office/drawing/2014/main" id="{42D95708-1F56-7612-4481-2029236A7BBE}"/>
              </a:ext>
            </a:extLst>
          </p:cNvPr>
          <p:cNvSpPr>
            <a:spLocks noGrp="1"/>
          </p:cNvSpPr>
          <p:nvPr>
            <p:ph type="dt" sz="half" idx="10"/>
          </p:nvPr>
        </p:nvSpPr>
        <p:spPr/>
        <p:txBody>
          <a:bodyPr/>
          <a:lstStyle/>
          <a:p>
            <a:fld id="{C63A08DB-22D0-4517-831C-2609D5A423A9}" type="datetimeFigureOut">
              <a:rPr lang="en-NL" smtClean="0"/>
              <a:t>06/20/2024</a:t>
            </a:fld>
            <a:endParaRPr lang="en-NL"/>
          </a:p>
        </p:txBody>
      </p:sp>
      <p:sp>
        <p:nvSpPr>
          <p:cNvPr id="6" name="Footer Placeholder 5">
            <a:extLst>
              <a:ext uri="{FF2B5EF4-FFF2-40B4-BE49-F238E27FC236}">
                <a16:creationId xmlns:a16="http://schemas.microsoft.com/office/drawing/2014/main" id="{6C50C4F9-5920-8F92-40C2-02FCA1807F1D}"/>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0E8F7F65-55CF-77E1-A12D-FF9861699F9C}"/>
              </a:ext>
            </a:extLst>
          </p:cNvPr>
          <p:cNvSpPr>
            <a:spLocks noGrp="1"/>
          </p:cNvSpPr>
          <p:nvPr>
            <p:ph type="sldNum" sz="quarter" idx="12"/>
          </p:nvPr>
        </p:nvSpPr>
        <p:spPr/>
        <p:txBody>
          <a:bodyPr/>
          <a:lstStyle/>
          <a:p>
            <a:fld id="{36FD019D-59EA-4192-9C8A-FB263B321223}" type="slidenum">
              <a:rPr lang="en-NL" smtClean="0"/>
              <a:t>‹#›</a:t>
            </a:fld>
            <a:endParaRPr lang="en-NL"/>
          </a:p>
        </p:txBody>
      </p:sp>
    </p:spTree>
    <p:extLst>
      <p:ext uri="{BB962C8B-B14F-4D97-AF65-F5344CB8AC3E}">
        <p14:creationId xmlns:p14="http://schemas.microsoft.com/office/powerpoint/2010/main" val="9699505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CD6DE-0CD5-B7C7-904F-EDE552AAC8E3}"/>
              </a:ext>
            </a:extLst>
          </p:cNvPr>
          <p:cNvSpPr>
            <a:spLocks noGrp="1"/>
          </p:cNvSpPr>
          <p:nvPr>
            <p:ph type="title"/>
          </p:nvPr>
        </p:nvSpPr>
        <p:spPr>
          <a:xfrm>
            <a:off x="839788" y="365125"/>
            <a:ext cx="10515600" cy="1325563"/>
          </a:xfrm>
        </p:spPr>
        <p:txBody>
          <a:bodyPr/>
          <a:lstStyle/>
          <a:p>
            <a:r>
              <a:rPr lang="en-US"/>
              <a:t>Click to edit Master title style</a:t>
            </a:r>
            <a:endParaRPr lang="en-NL"/>
          </a:p>
        </p:txBody>
      </p:sp>
      <p:sp>
        <p:nvSpPr>
          <p:cNvPr id="3" name="Text Placeholder 2">
            <a:extLst>
              <a:ext uri="{FF2B5EF4-FFF2-40B4-BE49-F238E27FC236}">
                <a16:creationId xmlns:a16="http://schemas.microsoft.com/office/drawing/2014/main" id="{5A682E5A-852A-6988-CAA3-0F0ABC3991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083E6C-D870-2F76-388F-F1C16C4DB6B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5" name="Text Placeholder 4">
            <a:extLst>
              <a:ext uri="{FF2B5EF4-FFF2-40B4-BE49-F238E27FC236}">
                <a16:creationId xmlns:a16="http://schemas.microsoft.com/office/drawing/2014/main" id="{A650A471-DDD0-12B5-A9B3-3B9646DF28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45E0E5-9D4C-1D84-0573-04639D0BCD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7" name="Date Placeholder 6">
            <a:extLst>
              <a:ext uri="{FF2B5EF4-FFF2-40B4-BE49-F238E27FC236}">
                <a16:creationId xmlns:a16="http://schemas.microsoft.com/office/drawing/2014/main" id="{3992F002-90A5-FD9B-4067-E3470E7BCD44}"/>
              </a:ext>
            </a:extLst>
          </p:cNvPr>
          <p:cNvSpPr>
            <a:spLocks noGrp="1"/>
          </p:cNvSpPr>
          <p:nvPr>
            <p:ph type="dt" sz="half" idx="10"/>
          </p:nvPr>
        </p:nvSpPr>
        <p:spPr/>
        <p:txBody>
          <a:bodyPr/>
          <a:lstStyle/>
          <a:p>
            <a:fld id="{C63A08DB-22D0-4517-831C-2609D5A423A9}" type="datetimeFigureOut">
              <a:rPr lang="en-NL" smtClean="0"/>
              <a:t>06/20/2024</a:t>
            </a:fld>
            <a:endParaRPr lang="en-NL"/>
          </a:p>
        </p:txBody>
      </p:sp>
      <p:sp>
        <p:nvSpPr>
          <p:cNvPr id="8" name="Footer Placeholder 7">
            <a:extLst>
              <a:ext uri="{FF2B5EF4-FFF2-40B4-BE49-F238E27FC236}">
                <a16:creationId xmlns:a16="http://schemas.microsoft.com/office/drawing/2014/main" id="{CC838077-0404-46A3-08A1-983388C7D232}"/>
              </a:ext>
            </a:extLst>
          </p:cNvPr>
          <p:cNvSpPr>
            <a:spLocks noGrp="1"/>
          </p:cNvSpPr>
          <p:nvPr>
            <p:ph type="ftr" sz="quarter" idx="11"/>
          </p:nvPr>
        </p:nvSpPr>
        <p:spPr/>
        <p:txBody>
          <a:bodyPr/>
          <a:lstStyle/>
          <a:p>
            <a:endParaRPr lang="en-NL"/>
          </a:p>
        </p:txBody>
      </p:sp>
      <p:sp>
        <p:nvSpPr>
          <p:cNvPr id="9" name="Slide Number Placeholder 8">
            <a:extLst>
              <a:ext uri="{FF2B5EF4-FFF2-40B4-BE49-F238E27FC236}">
                <a16:creationId xmlns:a16="http://schemas.microsoft.com/office/drawing/2014/main" id="{BA3308BB-9E38-0C0C-B46E-1898A8956EF5}"/>
              </a:ext>
            </a:extLst>
          </p:cNvPr>
          <p:cNvSpPr>
            <a:spLocks noGrp="1"/>
          </p:cNvSpPr>
          <p:nvPr>
            <p:ph type="sldNum" sz="quarter" idx="12"/>
          </p:nvPr>
        </p:nvSpPr>
        <p:spPr/>
        <p:txBody>
          <a:bodyPr/>
          <a:lstStyle/>
          <a:p>
            <a:fld id="{36FD019D-59EA-4192-9C8A-FB263B321223}" type="slidenum">
              <a:rPr lang="en-NL" smtClean="0"/>
              <a:t>‹#›</a:t>
            </a:fld>
            <a:endParaRPr lang="en-NL"/>
          </a:p>
        </p:txBody>
      </p:sp>
    </p:spTree>
    <p:extLst>
      <p:ext uri="{BB962C8B-B14F-4D97-AF65-F5344CB8AC3E}">
        <p14:creationId xmlns:p14="http://schemas.microsoft.com/office/powerpoint/2010/main" val="4411452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61843-F0BE-C389-BA52-D78D9A72E2A1}"/>
              </a:ext>
            </a:extLst>
          </p:cNvPr>
          <p:cNvSpPr>
            <a:spLocks noGrp="1"/>
          </p:cNvSpPr>
          <p:nvPr>
            <p:ph type="title"/>
          </p:nvPr>
        </p:nvSpPr>
        <p:spPr/>
        <p:txBody>
          <a:bodyPr/>
          <a:lstStyle/>
          <a:p>
            <a:r>
              <a:rPr lang="en-US"/>
              <a:t>Click to edit Master title style</a:t>
            </a:r>
            <a:endParaRPr lang="en-NL"/>
          </a:p>
        </p:txBody>
      </p:sp>
      <p:sp>
        <p:nvSpPr>
          <p:cNvPr id="3" name="Date Placeholder 2">
            <a:extLst>
              <a:ext uri="{FF2B5EF4-FFF2-40B4-BE49-F238E27FC236}">
                <a16:creationId xmlns:a16="http://schemas.microsoft.com/office/drawing/2014/main" id="{D257FF73-DBC5-1AC0-3861-AE748CEB6B40}"/>
              </a:ext>
            </a:extLst>
          </p:cNvPr>
          <p:cNvSpPr>
            <a:spLocks noGrp="1"/>
          </p:cNvSpPr>
          <p:nvPr>
            <p:ph type="dt" sz="half" idx="10"/>
          </p:nvPr>
        </p:nvSpPr>
        <p:spPr/>
        <p:txBody>
          <a:bodyPr/>
          <a:lstStyle/>
          <a:p>
            <a:fld id="{C63A08DB-22D0-4517-831C-2609D5A423A9}" type="datetimeFigureOut">
              <a:rPr lang="en-NL" smtClean="0"/>
              <a:t>06/20/2024</a:t>
            </a:fld>
            <a:endParaRPr lang="en-NL"/>
          </a:p>
        </p:txBody>
      </p:sp>
      <p:sp>
        <p:nvSpPr>
          <p:cNvPr id="4" name="Footer Placeholder 3">
            <a:extLst>
              <a:ext uri="{FF2B5EF4-FFF2-40B4-BE49-F238E27FC236}">
                <a16:creationId xmlns:a16="http://schemas.microsoft.com/office/drawing/2014/main" id="{04D5F6FD-18C4-53E7-9980-0EC7748BBBA3}"/>
              </a:ext>
            </a:extLst>
          </p:cNvPr>
          <p:cNvSpPr>
            <a:spLocks noGrp="1"/>
          </p:cNvSpPr>
          <p:nvPr>
            <p:ph type="ftr" sz="quarter" idx="11"/>
          </p:nvPr>
        </p:nvSpPr>
        <p:spPr/>
        <p:txBody>
          <a:bodyPr/>
          <a:lstStyle/>
          <a:p>
            <a:endParaRPr lang="en-NL"/>
          </a:p>
        </p:txBody>
      </p:sp>
      <p:sp>
        <p:nvSpPr>
          <p:cNvPr id="5" name="Slide Number Placeholder 4">
            <a:extLst>
              <a:ext uri="{FF2B5EF4-FFF2-40B4-BE49-F238E27FC236}">
                <a16:creationId xmlns:a16="http://schemas.microsoft.com/office/drawing/2014/main" id="{165FA2E2-8E3A-18C7-4130-1A553626EA90}"/>
              </a:ext>
            </a:extLst>
          </p:cNvPr>
          <p:cNvSpPr>
            <a:spLocks noGrp="1"/>
          </p:cNvSpPr>
          <p:nvPr>
            <p:ph type="sldNum" sz="quarter" idx="12"/>
          </p:nvPr>
        </p:nvSpPr>
        <p:spPr/>
        <p:txBody>
          <a:bodyPr/>
          <a:lstStyle/>
          <a:p>
            <a:fld id="{36FD019D-59EA-4192-9C8A-FB263B321223}" type="slidenum">
              <a:rPr lang="en-NL" smtClean="0"/>
              <a:t>‹#›</a:t>
            </a:fld>
            <a:endParaRPr lang="en-NL"/>
          </a:p>
        </p:txBody>
      </p:sp>
    </p:spTree>
    <p:extLst>
      <p:ext uri="{BB962C8B-B14F-4D97-AF65-F5344CB8AC3E}">
        <p14:creationId xmlns:p14="http://schemas.microsoft.com/office/powerpoint/2010/main" val="17772303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5D76B9-0E1D-D565-0764-6F0A25AE5282}"/>
              </a:ext>
            </a:extLst>
          </p:cNvPr>
          <p:cNvSpPr>
            <a:spLocks noGrp="1"/>
          </p:cNvSpPr>
          <p:nvPr>
            <p:ph type="dt" sz="half" idx="10"/>
          </p:nvPr>
        </p:nvSpPr>
        <p:spPr/>
        <p:txBody>
          <a:bodyPr/>
          <a:lstStyle/>
          <a:p>
            <a:fld id="{C63A08DB-22D0-4517-831C-2609D5A423A9}" type="datetimeFigureOut">
              <a:rPr lang="en-NL" smtClean="0"/>
              <a:t>06/20/2024</a:t>
            </a:fld>
            <a:endParaRPr lang="en-NL"/>
          </a:p>
        </p:txBody>
      </p:sp>
      <p:sp>
        <p:nvSpPr>
          <p:cNvPr id="3" name="Footer Placeholder 2">
            <a:extLst>
              <a:ext uri="{FF2B5EF4-FFF2-40B4-BE49-F238E27FC236}">
                <a16:creationId xmlns:a16="http://schemas.microsoft.com/office/drawing/2014/main" id="{E3ABB547-EFF4-0A34-AB6A-FDA149F8AEF2}"/>
              </a:ext>
            </a:extLst>
          </p:cNvPr>
          <p:cNvSpPr>
            <a:spLocks noGrp="1"/>
          </p:cNvSpPr>
          <p:nvPr>
            <p:ph type="ftr" sz="quarter" idx="11"/>
          </p:nvPr>
        </p:nvSpPr>
        <p:spPr/>
        <p:txBody>
          <a:bodyPr/>
          <a:lstStyle/>
          <a:p>
            <a:endParaRPr lang="en-NL"/>
          </a:p>
        </p:txBody>
      </p:sp>
      <p:sp>
        <p:nvSpPr>
          <p:cNvPr id="4" name="Slide Number Placeholder 3">
            <a:extLst>
              <a:ext uri="{FF2B5EF4-FFF2-40B4-BE49-F238E27FC236}">
                <a16:creationId xmlns:a16="http://schemas.microsoft.com/office/drawing/2014/main" id="{8F743D1E-996C-91F8-DDC0-46FD84D7AB21}"/>
              </a:ext>
            </a:extLst>
          </p:cNvPr>
          <p:cNvSpPr>
            <a:spLocks noGrp="1"/>
          </p:cNvSpPr>
          <p:nvPr>
            <p:ph type="sldNum" sz="quarter" idx="12"/>
          </p:nvPr>
        </p:nvSpPr>
        <p:spPr/>
        <p:txBody>
          <a:bodyPr/>
          <a:lstStyle/>
          <a:p>
            <a:fld id="{36FD019D-59EA-4192-9C8A-FB263B321223}" type="slidenum">
              <a:rPr lang="en-NL" smtClean="0"/>
              <a:t>‹#›</a:t>
            </a:fld>
            <a:endParaRPr lang="en-NL"/>
          </a:p>
        </p:txBody>
      </p:sp>
    </p:spTree>
    <p:extLst>
      <p:ext uri="{BB962C8B-B14F-4D97-AF65-F5344CB8AC3E}">
        <p14:creationId xmlns:p14="http://schemas.microsoft.com/office/powerpoint/2010/main" val="17552898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925DB-5299-E34E-19E4-4C7A8DAB44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L"/>
          </a:p>
        </p:txBody>
      </p:sp>
      <p:sp>
        <p:nvSpPr>
          <p:cNvPr id="3" name="Content Placeholder 2">
            <a:extLst>
              <a:ext uri="{FF2B5EF4-FFF2-40B4-BE49-F238E27FC236}">
                <a16:creationId xmlns:a16="http://schemas.microsoft.com/office/drawing/2014/main" id="{E106D879-EE4E-398F-4D8A-C94B891799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Text Placeholder 3">
            <a:extLst>
              <a:ext uri="{FF2B5EF4-FFF2-40B4-BE49-F238E27FC236}">
                <a16:creationId xmlns:a16="http://schemas.microsoft.com/office/drawing/2014/main" id="{5F2EA14B-F55F-33BF-1000-77C19E0C10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15604A-0F87-E27C-C7B5-149930E0EB0F}"/>
              </a:ext>
            </a:extLst>
          </p:cNvPr>
          <p:cNvSpPr>
            <a:spLocks noGrp="1"/>
          </p:cNvSpPr>
          <p:nvPr>
            <p:ph type="dt" sz="half" idx="10"/>
          </p:nvPr>
        </p:nvSpPr>
        <p:spPr/>
        <p:txBody>
          <a:bodyPr/>
          <a:lstStyle/>
          <a:p>
            <a:fld id="{C63A08DB-22D0-4517-831C-2609D5A423A9}" type="datetimeFigureOut">
              <a:rPr lang="en-NL" smtClean="0"/>
              <a:t>06/20/2024</a:t>
            </a:fld>
            <a:endParaRPr lang="en-NL"/>
          </a:p>
        </p:txBody>
      </p:sp>
      <p:sp>
        <p:nvSpPr>
          <p:cNvPr id="6" name="Footer Placeholder 5">
            <a:extLst>
              <a:ext uri="{FF2B5EF4-FFF2-40B4-BE49-F238E27FC236}">
                <a16:creationId xmlns:a16="http://schemas.microsoft.com/office/drawing/2014/main" id="{7D1246A5-EA32-F992-5F75-D9D330C56BA9}"/>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C5AB13A8-32EC-6313-29F5-761E3B714F00}"/>
              </a:ext>
            </a:extLst>
          </p:cNvPr>
          <p:cNvSpPr>
            <a:spLocks noGrp="1"/>
          </p:cNvSpPr>
          <p:nvPr>
            <p:ph type="sldNum" sz="quarter" idx="12"/>
          </p:nvPr>
        </p:nvSpPr>
        <p:spPr/>
        <p:txBody>
          <a:bodyPr/>
          <a:lstStyle/>
          <a:p>
            <a:fld id="{36FD019D-59EA-4192-9C8A-FB263B321223}" type="slidenum">
              <a:rPr lang="en-NL" smtClean="0"/>
              <a:t>‹#›</a:t>
            </a:fld>
            <a:endParaRPr lang="en-NL"/>
          </a:p>
        </p:txBody>
      </p:sp>
    </p:spTree>
    <p:extLst>
      <p:ext uri="{BB962C8B-B14F-4D97-AF65-F5344CB8AC3E}">
        <p14:creationId xmlns:p14="http://schemas.microsoft.com/office/powerpoint/2010/main" val="20694208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44594-5A85-BE4E-D9E4-24509D1688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L"/>
          </a:p>
        </p:txBody>
      </p:sp>
      <p:sp>
        <p:nvSpPr>
          <p:cNvPr id="3" name="Picture Placeholder 2">
            <a:extLst>
              <a:ext uri="{FF2B5EF4-FFF2-40B4-BE49-F238E27FC236}">
                <a16:creationId xmlns:a16="http://schemas.microsoft.com/office/drawing/2014/main" id="{85ADC1C1-F7F0-A108-9AB8-08FC032F4C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L"/>
          </a:p>
        </p:txBody>
      </p:sp>
      <p:sp>
        <p:nvSpPr>
          <p:cNvPr id="4" name="Text Placeholder 3">
            <a:extLst>
              <a:ext uri="{FF2B5EF4-FFF2-40B4-BE49-F238E27FC236}">
                <a16:creationId xmlns:a16="http://schemas.microsoft.com/office/drawing/2014/main" id="{51D1C998-6566-0794-8EC7-D2E7E966FA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60C16D-A8CC-2CD8-97FF-8AA6317A5463}"/>
              </a:ext>
            </a:extLst>
          </p:cNvPr>
          <p:cNvSpPr>
            <a:spLocks noGrp="1"/>
          </p:cNvSpPr>
          <p:nvPr>
            <p:ph type="dt" sz="half" idx="10"/>
          </p:nvPr>
        </p:nvSpPr>
        <p:spPr/>
        <p:txBody>
          <a:bodyPr/>
          <a:lstStyle/>
          <a:p>
            <a:fld id="{C63A08DB-22D0-4517-831C-2609D5A423A9}" type="datetimeFigureOut">
              <a:rPr lang="en-NL" smtClean="0"/>
              <a:t>06/20/2024</a:t>
            </a:fld>
            <a:endParaRPr lang="en-NL"/>
          </a:p>
        </p:txBody>
      </p:sp>
      <p:sp>
        <p:nvSpPr>
          <p:cNvPr id="6" name="Footer Placeholder 5">
            <a:extLst>
              <a:ext uri="{FF2B5EF4-FFF2-40B4-BE49-F238E27FC236}">
                <a16:creationId xmlns:a16="http://schemas.microsoft.com/office/drawing/2014/main" id="{65E114E4-212A-AF75-41E4-13A95EE79AFD}"/>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A8554371-CDCF-94AA-FBDE-310A0E1B3CB9}"/>
              </a:ext>
            </a:extLst>
          </p:cNvPr>
          <p:cNvSpPr>
            <a:spLocks noGrp="1"/>
          </p:cNvSpPr>
          <p:nvPr>
            <p:ph type="sldNum" sz="quarter" idx="12"/>
          </p:nvPr>
        </p:nvSpPr>
        <p:spPr/>
        <p:txBody>
          <a:bodyPr/>
          <a:lstStyle/>
          <a:p>
            <a:fld id="{36FD019D-59EA-4192-9C8A-FB263B321223}" type="slidenum">
              <a:rPr lang="en-NL" smtClean="0"/>
              <a:t>‹#›</a:t>
            </a:fld>
            <a:endParaRPr lang="en-NL"/>
          </a:p>
        </p:txBody>
      </p:sp>
    </p:spTree>
    <p:extLst>
      <p:ext uri="{BB962C8B-B14F-4D97-AF65-F5344CB8AC3E}">
        <p14:creationId xmlns:p14="http://schemas.microsoft.com/office/powerpoint/2010/main" val="35484558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4CD40-75FA-B120-C2CE-90660F47239E}"/>
              </a:ext>
            </a:extLst>
          </p:cNvPr>
          <p:cNvSpPr>
            <a:spLocks noGrp="1"/>
          </p:cNvSpPr>
          <p:nvPr>
            <p:ph type="title"/>
          </p:nvPr>
        </p:nvSpPr>
        <p:spPr/>
        <p:txBody>
          <a:bodyPr/>
          <a:lstStyle/>
          <a:p>
            <a:r>
              <a:rPr lang="en-US"/>
              <a:t>Click to edit Master title style</a:t>
            </a:r>
            <a:endParaRPr lang="en-NL"/>
          </a:p>
        </p:txBody>
      </p:sp>
      <p:sp>
        <p:nvSpPr>
          <p:cNvPr id="3" name="Vertical Text Placeholder 2">
            <a:extLst>
              <a:ext uri="{FF2B5EF4-FFF2-40B4-BE49-F238E27FC236}">
                <a16:creationId xmlns:a16="http://schemas.microsoft.com/office/drawing/2014/main" id="{F2846AA3-C851-8DB0-70EA-9A2CCFA121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E27B4E94-0495-E031-F2BE-2696CC6953E7}"/>
              </a:ext>
            </a:extLst>
          </p:cNvPr>
          <p:cNvSpPr>
            <a:spLocks noGrp="1"/>
          </p:cNvSpPr>
          <p:nvPr>
            <p:ph type="dt" sz="half" idx="10"/>
          </p:nvPr>
        </p:nvSpPr>
        <p:spPr/>
        <p:txBody>
          <a:bodyPr/>
          <a:lstStyle/>
          <a:p>
            <a:fld id="{C63A08DB-22D0-4517-831C-2609D5A423A9}" type="datetimeFigureOut">
              <a:rPr lang="en-NL" smtClean="0"/>
              <a:t>06/20/2024</a:t>
            </a:fld>
            <a:endParaRPr lang="en-NL"/>
          </a:p>
        </p:txBody>
      </p:sp>
      <p:sp>
        <p:nvSpPr>
          <p:cNvPr id="5" name="Footer Placeholder 4">
            <a:extLst>
              <a:ext uri="{FF2B5EF4-FFF2-40B4-BE49-F238E27FC236}">
                <a16:creationId xmlns:a16="http://schemas.microsoft.com/office/drawing/2014/main" id="{F3F012E3-F748-BFE5-368E-EED7E1743E45}"/>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F1884708-61C5-B4D3-2F59-4A92FAE319D1}"/>
              </a:ext>
            </a:extLst>
          </p:cNvPr>
          <p:cNvSpPr>
            <a:spLocks noGrp="1"/>
          </p:cNvSpPr>
          <p:nvPr>
            <p:ph type="sldNum" sz="quarter" idx="12"/>
          </p:nvPr>
        </p:nvSpPr>
        <p:spPr/>
        <p:txBody>
          <a:bodyPr/>
          <a:lstStyle/>
          <a:p>
            <a:fld id="{36FD019D-59EA-4192-9C8A-FB263B321223}" type="slidenum">
              <a:rPr lang="en-NL" smtClean="0"/>
              <a:t>‹#›</a:t>
            </a:fld>
            <a:endParaRPr lang="en-NL"/>
          </a:p>
        </p:txBody>
      </p:sp>
    </p:spTree>
    <p:extLst>
      <p:ext uri="{BB962C8B-B14F-4D97-AF65-F5344CB8AC3E}">
        <p14:creationId xmlns:p14="http://schemas.microsoft.com/office/powerpoint/2010/main" val="119832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99BA9-96F0-817B-1828-6D00E268BBC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ED1BDF2-F86D-4D12-8A80-649D838AED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5EB11A6-CCB1-17F4-54AC-78D008BAB2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780C2C8-B9B6-1C94-AC6D-31AFE783EA40}"/>
              </a:ext>
            </a:extLst>
          </p:cNvPr>
          <p:cNvSpPr>
            <a:spLocks noGrp="1"/>
          </p:cNvSpPr>
          <p:nvPr>
            <p:ph type="dt" sz="half" idx="10"/>
          </p:nvPr>
        </p:nvSpPr>
        <p:spPr/>
        <p:txBody>
          <a:bodyPr/>
          <a:lstStyle/>
          <a:p>
            <a:fld id="{7CD667DA-C67F-4A53-9C49-DF37E0C14BE0}" type="datetimeFigureOut">
              <a:rPr lang="en-GB" smtClean="0"/>
              <a:t>20/06/2024</a:t>
            </a:fld>
            <a:endParaRPr lang="en-GB"/>
          </a:p>
        </p:txBody>
      </p:sp>
      <p:sp>
        <p:nvSpPr>
          <p:cNvPr id="6" name="Footer Placeholder 5">
            <a:extLst>
              <a:ext uri="{FF2B5EF4-FFF2-40B4-BE49-F238E27FC236}">
                <a16:creationId xmlns:a16="http://schemas.microsoft.com/office/drawing/2014/main" id="{F199101E-A371-CA06-AEC3-16ED4B514F3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65DCF89-0C55-7660-6766-D82DCC101B43}"/>
              </a:ext>
            </a:extLst>
          </p:cNvPr>
          <p:cNvSpPr>
            <a:spLocks noGrp="1"/>
          </p:cNvSpPr>
          <p:nvPr>
            <p:ph type="sldNum" sz="quarter" idx="12"/>
          </p:nvPr>
        </p:nvSpPr>
        <p:spPr/>
        <p:txBody>
          <a:bodyPr/>
          <a:lstStyle/>
          <a:p>
            <a:fld id="{50586EFC-36D7-4ABD-A7AC-C7CC5129569C}" type="slidenum">
              <a:rPr lang="en-GB" smtClean="0"/>
              <a:t>‹#›</a:t>
            </a:fld>
            <a:endParaRPr lang="en-GB"/>
          </a:p>
        </p:txBody>
      </p:sp>
    </p:spTree>
    <p:extLst>
      <p:ext uri="{BB962C8B-B14F-4D97-AF65-F5344CB8AC3E}">
        <p14:creationId xmlns:p14="http://schemas.microsoft.com/office/powerpoint/2010/main" val="27244977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CB9C54-36FE-5821-EF3C-18BB1EC8BB8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L"/>
          </a:p>
        </p:txBody>
      </p:sp>
      <p:sp>
        <p:nvSpPr>
          <p:cNvPr id="3" name="Vertical Text Placeholder 2">
            <a:extLst>
              <a:ext uri="{FF2B5EF4-FFF2-40B4-BE49-F238E27FC236}">
                <a16:creationId xmlns:a16="http://schemas.microsoft.com/office/drawing/2014/main" id="{7E96D4CA-7944-9393-3A7E-36D5602FD0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07EFF8F1-2AFE-0AAB-31A1-D8F1E41742CA}"/>
              </a:ext>
            </a:extLst>
          </p:cNvPr>
          <p:cNvSpPr>
            <a:spLocks noGrp="1"/>
          </p:cNvSpPr>
          <p:nvPr>
            <p:ph type="dt" sz="half" idx="10"/>
          </p:nvPr>
        </p:nvSpPr>
        <p:spPr/>
        <p:txBody>
          <a:bodyPr/>
          <a:lstStyle/>
          <a:p>
            <a:fld id="{C63A08DB-22D0-4517-831C-2609D5A423A9}" type="datetimeFigureOut">
              <a:rPr lang="en-NL" smtClean="0"/>
              <a:t>06/20/2024</a:t>
            </a:fld>
            <a:endParaRPr lang="en-NL"/>
          </a:p>
        </p:txBody>
      </p:sp>
      <p:sp>
        <p:nvSpPr>
          <p:cNvPr id="5" name="Footer Placeholder 4">
            <a:extLst>
              <a:ext uri="{FF2B5EF4-FFF2-40B4-BE49-F238E27FC236}">
                <a16:creationId xmlns:a16="http://schemas.microsoft.com/office/drawing/2014/main" id="{4D1774D9-81EC-71F9-BD56-013FE7F11708}"/>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5707C19D-A800-AD19-0B89-AA1BD28EAE0F}"/>
              </a:ext>
            </a:extLst>
          </p:cNvPr>
          <p:cNvSpPr>
            <a:spLocks noGrp="1"/>
          </p:cNvSpPr>
          <p:nvPr>
            <p:ph type="sldNum" sz="quarter" idx="12"/>
          </p:nvPr>
        </p:nvSpPr>
        <p:spPr/>
        <p:txBody>
          <a:bodyPr/>
          <a:lstStyle/>
          <a:p>
            <a:fld id="{36FD019D-59EA-4192-9C8A-FB263B321223}" type="slidenum">
              <a:rPr lang="en-NL" smtClean="0"/>
              <a:t>‹#›</a:t>
            </a:fld>
            <a:endParaRPr lang="en-NL"/>
          </a:p>
        </p:txBody>
      </p:sp>
    </p:spTree>
    <p:extLst>
      <p:ext uri="{BB962C8B-B14F-4D97-AF65-F5344CB8AC3E}">
        <p14:creationId xmlns:p14="http://schemas.microsoft.com/office/powerpoint/2010/main" val="15561594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D310497-847F-19CD-98AE-7826A76493F0}"/>
              </a:ext>
            </a:extLst>
          </p:cNvPr>
          <p:cNvSpPr/>
          <p:nvPr userDrawn="1"/>
        </p:nvSpPr>
        <p:spPr>
          <a:xfrm>
            <a:off x="0" y="0"/>
            <a:ext cx="12192000" cy="889200"/>
          </a:xfrm>
          <a:prstGeom prst="rect">
            <a:avLst/>
          </a:prstGeom>
          <a:solidFill>
            <a:schemeClr val="bg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D"/>
          </a:p>
        </p:txBody>
      </p:sp>
      <p:sp>
        <p:nvSpPr>
          <p:cNvPr id="7" name="Slide Number Placeholder 6">
            <a:extLst>
              <a:ext uri="{FF2B5EF4-FFF2-40B4-BE49-F238E27FC236}">
                <a16:creationId xmlns:a16="http://schemas.microsoft.com/office/drawing/2014/main" id="{B8090B50-7D0B-833C-1841-D6A0A60491A4}"/>
              </a:ext>
            </a:extLst>
          </p:cNvPr>
          <p:cNvSpPr>
            <a:spLocks noGrp="1"/>
          </p:cNvSpPr>
          <p:nvPr>
            <p:ph type="sldNum" sz="quarter" idx="10"/>
          </p:nvPr>
        </p:nvSpPr>
        <p:spPr/>
        <p:txBody>
          <a:bodyPr/>
          <a:lstStyle/>
          <a:p>
            <a:fld id="{CA460F54-7B05-0B4A-B1D0-74B88DAF3551}" type="slidenum">
              <a:rPr lang="en-AD" smtClean="0"/>
              <a:pPr/>
              <a:t>‹#›</a:t>
            </a:fld>
            <a:endParaRPr lang="en-AD"/>
          </a:p>
        </p:txBody>
      </p:sp>
      <p:sp>
        <p:nvSpPr>
          <p:cNvPr id="8" name="Title Placeholder 12">
            <a:extLst>
              <a:ext uri="{FF2B5EF4-FFF2-40B4-BE49-F238E27FC236}">
                <a16:creationId xmlns:a16="http://schemas.microsoft.com/office/drawing/2014/main" id="{3E82D597-B1DD-0D0A-81A8-393BBA9CB7A1}"/>
              </a:ext>
            </a:extLst>
          </p:cNvPr>
          <p:cNvSpPr>
            <a:spLocks noGrp="1"/>
          </p:cNvSpPr>
          <p:nvPr>
            <p:ph type="title"/>
          </p:nvPr>
        </p:nvSpPr>
        <p:spPr>
          <a:xfrm>
            <a:off x="367284" y="295338"/>
            <a:ext cx="11457432" cy="366395"/>
          </a:xfrm>
          <a:prstGeom prst="rect">
            <a:avLst/>
          </a:prstGeom>
        </p:spPr>
        <p:txBody>
          <a:bodyPr vert="horz" lIns="0" tIns="0" rIns="0" bIns="0" rtlCol="0" anchor="ctr">
            <a:normAutofit/>
          </a:bodyPr>
          <a:lstStyle/>
          <a:p>
            <a:r>
              <a:rPr lang="en-GB"/>
              <a:t>Click to edit Master title style</a:t>
            </a:r>
            <a:endParaRPr lang="en-AD"/>
          </a:p>
        </p:txBody>
      </p:sp>
    </p:spTree>
    <p:extLst>
      <p:ext uri="{BB962C8B-B14F-4D97-AF65-F5344CB8AC3E}">
        <p14:creationId xmlns:p14="http://schemas.microsoft.com/office/powerpoint/2010/main" val="14831513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1.2_Títol+Contingut">
    <p:spTree>
      <p:nvGrpSpPr>
        <p:cNvPr id="1" name=""/>
        <p:cNvGrpSpPr/>
        <p:nvPr/>
      </p:nvGrpSpPr>
      <p:grpSpPr>
        <a:xfrm>
          <a:off x="0" y="0"/>
          <a:ext cx="0" cy="0"/>
          <a:chOff x="0" y="0"/>
          <a:chExt cx="0" cy="0"/>
        </a:xfrm>
      </p:grpSpPr>
      <p:sp>
        <p:nvSpPr>
          <p:cNvPr id="13" name="Título 11"/>
          <p:cNvSpPr>
            <a:spLocks noGrp="1"/>
          </p:cNvSpPr>
          <p:nvPr>
            <p:ph type="title" hasCustomPrompt="1"/>
          </p:nvPr>
        </p:nvSpPr>
        <p:spPr>
          <a:xfrm>
            <a:off x="630983" y="401407"/>
            <a:ext cx="10973584" cy="893317"/>
          </a:xfrm>
          <a:prstGeom prst="rect">
            <a:avLst/>
          </a:prstGeom>
        </p:spPr>
        <p:txBody>
          <a:bodyPr anchor="ctr"/>
          <a:lstStyle>
            <a:lvl1pPr>
              <a:defRPr sz="4800" b="1" i="0">
                <a:solidFill>
                  <a:srgbClr val="264EFC"/>
                </a:solidFill>
                <a:latin typeface="Arial Black" charset="0"/>
                <a:ea typeface="Arial Black" charset="0"/>
                <a:cs typeface="Arial Black" charset="0"/>
              </a:defRPr>
            </a:lvl1pPr>
          </a:lstStyle>
          <a:p>
            <a:r>
              <a:rPr lang="es-ES_tradnl"/>
              <a:t>T</a:t>
            </a:r>
            <a:r>
              <a:rPr lang="es-ES" err="1"/>
              <a:t>ítol</a:t>
            </a:r>
            <a:endParaRPr lang="es-ES_tradnl"/>
          </a:p>
        </p:txBody>
      </p:sp>
      <p:sp>
        <p:nvSpPr>
          <p:cNvPr id="11" name="Text Placeholder 2"/>
          <p:cNvSpPr>
            <a:spLocks noGrp="1"/>
          </p:cNvSpPr>
          <p:nvPr>
            <p:ph type="body" sz="quarter" idx="12" hasCustomPrompt="1"/>
          </p:nvPr>
        </p:nvSpPr>
        <p:spPr>
          <a:xfrm>
            <a:off x="630767" y="1467819"/>
            <a:ext cx="10973800" cy="4613896"/>
          </a:xfrm>
          <a:prstGeom prst="rect">
            <a:avLst/>
          </a:prstGeom>
        </p:spPr>
        <p:txBody>
          <a:bodyPr numCol="1" spcCol="684000"/>
          <a:lstStyle>
            <a:lvl1pPr marL="0" marR="0" indent="0" algn="l" defTabSz="1219170" rtl="0" eaLnBrk="1" fontAlgn="base" latinLnBrk="0" hangingPunct="1">
              <a:lnSpc>
                <a:spcPct val="100000"/>
              </a:lnSpc>
              <a:spcBef>
                <a:spcPts val="67"/>
              </a:spcBef>
              <a:spcAft>
                <a:spcPct val="0"/>
              </a:spcAft>
              <a:buClrTx/>
              <a:buSzTx/>
              <a:buFont typeface="+mj-lt"/>
              <a:buNone/>
              <a:tabLst/>
              <a:defRPr sz="1867" b="0" i="0">
                <a:solidFill>
                  <a:schemeClr val="tx2"/>
                </a:solidFill>
                <a:latin typeface="+mj-lt"/>
                <a:ea typeface="Arial Black" charset="0"/>
                <a:cs typeface="Arial Black" charset="0"/>
              </a:defRPr>
            </a:lvl1pPr>
            <a:lvl2pPr>
              <a:defRPr b="1" i="0">
                <a:solidFill>
                  <a:schemeClr val="bg1"/>
                </a:solidFill>
                <a:latin typeface="Arial Black" charset="0"/>
                <a:ea typeface="Arial Black" charset="0"/>
                <a:cs typeface="Arial Black" charset="0"/>
              </a:defRPr>
            </a:lvl2pPr>
            <a:lvl3pPr>
              <a:defRPr b="1" i="0">
                <a:solidFill>
                  <a:schemeClr val="bg1"/>
                </a:solidFill>
                <a:latin typeface="Arial Black" charset="0"/>
                <a:ea typeface="Arial Black" charset="0"/>
                <a:cs typeface="Arial Black" charset="0"/>
              </a:defRPr>
            </a:lvl3pPr>
            <a:lvl4pPr>
              <a:defRPr b="1" i="0">
                <a:solidFill>
                  <a:schemeClr val="bg1"/>
                </a:solidFill>
                <a:latin typeface="Arial Black" charset="0"/>
                <a:ea typeface="Arial Black" charset="0"/>
                <a:cs typeface="Arial Black" charset="0"/>
              </a:defRPr>
            </a:lvl4pPr>
            <a:lvl5pPr>
              <a:defRPr b="1" i="0">
                <a:solidFill>
                  <a:schemeClr val="bg1"/>
                </a:solidFill>
                <a:latin typeface="Arial Black" charset="0"/>
                <a:ea typeface="Arial Black" charset="0"/>
                <a:cs typeface="Arial Black" charset="0"/>
              </a:defRPr>
            </a:lvl5pPr>
          </a:lstStyle>
          <a:p>
            <a:pPr marL="0" marR="0" lvl="0" indent="0" algn="l" defTabSz="1219170" rtl="0" eaLnBrk="1" fontAlgn="base" latinLnBrk="0" hangingPunct="1">
              <a:lnSpc>
                <a:spcPct val="100000"/>
              </a:lnSpc>
              <a:spcBef>
                <a:spcPts val="67"/>
              </a:spcBef>
              <a:spcAft>
                <a:spcPct val="0"/>
              </a:spcAft>
              <a:buClrTx/>
              <a:buSzTx/>
              <a:buFont typeface="+mj-lt"/>
              <a:buNone/>
              <a:tabLst/>
              <a:defRPr/>
            </a:pPr>
            <a:r>
              <a:rPr lang="es-ES" err="1"/>
              <a:t>Contingut</a:t>
            </a:r>
            <a:r>
              <a:rPr lang="es-ES"/>
              <a:t> </a:t>
            </a:r>
            <a:r>
              <a:rPr lang="es-ES" err="1"/>
              <a:t>text</a:t>
            </a:r>
            <a:endParaRPr lang="en-US"/>
          </a:p>
        </p:txBody>
      </p:sp>
      <p:pic>
        <p:nvPicPr>
          <p:cNvPr id="5" name="Picture 9">
            <a:extLst>
              <a:ext uri="{FF2B5EF4-FFF2-40B4-BE49-F238E27FC236}">
                <a16:creationId xmlns:a16="http://schemas.microsoft.com/office/drawing/2014/main" id="{DEB9FBD0-DFCF-43C5-B9C1-461BE9FE7958}"/>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10735330" y="364376"/>
            <a:ext cx="869237" cy="1128610"/>
          </a:xfrm>
          <a:prstGeom prst="rect">
            <a:avLst/>
          </a:prstGeom>
        </p:spPr>
      </p:pic>
    </p:spTree>
    <p:extLst>
      <p:ext uri="{BB962C8B-B14F-4D97-AF65-F5344CB8AC3E}">
        <p14:creationId xmlns:p14="http://schemas.microsoft.com/office/powerpoint/2010/main" val="5498980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eamit Institute blank">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C33847E-CF64-3992-D3DF-04DB60A0279A}"/>
              </a:ext>
            </a:extLst>
          </p:cNvPr>
          <p:cNvSpPr>
            <a:spLocks noGrp="1"/>
          </p:cNvSpPr>
          <p:nvPr>
            <p:ph type="title"/>
          </p:nvPr>
        </p:nvSpPr>
        <p:spPr>
          <a:xfrm>
            <a:off x="863600" y="418214"/>
            <a:ext cx="9600000" cy="610487"/>
          </a:xfrm>
        </p:spPr>
        <p:txBody>
          <a:bodyPr>
            <a:noAutofit/>
          </a:bodyPr>
          <a:lstStyle/>
          <a:p>
            <a:r>
              <a:rPr lang="en-GB"/>
              <a:t>Click to edit</a:t>
            </a:r>
            <a:endParaRPr lang="en-AD"/>
          </a:p>
        </p:txBody>
      </p:sp>
      <p:sp>
        <p:nvSpPr>
          <p:cNvPr id="9" name="Slide Number Placeholder 8">
            <a:extLst>
              <a:ext uri="{FF2B5EF4-FFF2-40B4-BE49-F238E27FC236}">
                <a16:creationId xmlns:a16="http://schemas.microsoft.com/office/drawing/2014/main" id="{374079C8-F039-400B-D654-043F1C8FFB20}"/>
              </a:ext>
            </a:extLst>
          </p:cNvPr>
          <p:cNvSpPr>
            <a:spLocks noGrp="1"/>
          </p:cNvSpPr>
          <p:nvPr>
            <p:ph type="sldNum" sz="quarter" idx="11"/>
          </p:nvPr>
        </p:nvSpPr>
        <p:spPr>
          <a:xfrm>
            <a:off x="11030800" y="6266521"/>
            <a:ext cx="297600" cy="297600"/>
          </a:xfrm>
          <a:prstGeom prst="ellipse">
            <a:avLst/>
          </a:prstGeom>
        </p:spPr>
        <p:txBody>
          <a:bodyPr/>
          <a:lstStyle/>
          <a:p>
            <a:fld id="{CA460F54-7B05-0B4A-B1D0-74B88DAF3551}" type="slidenum">
              <a:rPr lang="en-AD" smtClean="0"/>
              <a:pPr/>
              <a:t>‹#›</a:t>
            </a:fld>
            <a:endParaRPr lang="en-AD"/>
          </a:p>
        </p:txBody>
      </p:sp>
      <p:sp>
        <p:nvSpPr>
          <p:cNvPr id="3" name="Rectangle 2">
            <a:extLst>
              <a:ext uri="{FF2B5EF4-FFF2-40B4-BE49-F238E27FC236}">
                <a16:creationId xmlns:a16="http://schemas.microsoft.com/office/drawing/2014/main" id="{BA805A4F-EE32-4B3A-5FBF-1FA39AC790C4}"/>
              </a:ext>
            </a:extLst>
          </p:cNvPr>
          <p:cNvSpPr/>
          <p:nvPr userDrawn="1"/>
        </p:nvSpPr>
        <p:spPr>
          <a:xfrm>
            <a:off x="0" y="6714000"/>
            <a:ext cx="12192000" cy="144000"/>
          </a:xfrm>
          <a:prstGeom prst="rect">
            <a:avLst/>
          </a:prstGeom>
          <a:gradFill>
            <a:gsLst>
              <a:gs pos="0">
                <a:schemeClr val="accent5"/>
              </a:gs>
              <a:gs pos="100000">
                <a:schemeClr val="accent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D" sz="2400"/>
          </a:p>
        </p:txBody>
      </p:sp>
      <p:grpSp>
        <p:nvGrpSpPr>
          <p:cNvPr id="2" name="Group 1">
            <a:extLst>
              <a:ext uri="{FF2B5EF4-FFF2-40B4-BE49-F238E27FC236}">
                <a16:creationId xmlns:a16="http://schemas.microsoft.com/office/drawing/2014/main" id="{B9C9FDD8-071C-B17F-E9C2-10810DBDB61A}"/>
              </a:ext>
            </a:extLst>
          </p:cNvPr>
          <p:cNvGrpSpPr/>
          <p:nvPr userDrawn="1"/>
        </p:nvGrpSpPr>
        <p:grpSpPr>
          <a:xfrm>
            <a:off x="10662217" y="384909"/>
            <a:ext cx="1034767" cy="211200"/>
            <a:chOff x="5981650" y="2274448"/>
            <a:chExt cx="776075" cy="158400"/>
          </a:xfrm>
        </p:grpSpPr>
        <p:sp>
          <p:nvSpPr>
            <p:cNvPr id="4" name="Oval 3">
              <a:extLst>
                <a:ext uri="{FF2B5EF4-FFF2-40B4-BE49-F238E27FC236}">
                  <a16:creationId xmlns:a16="http://schemas.microsoft.com/office/drawing/2014/main" id="{135C456E-FFBC-3637-687E-F950B55206E7}"/>
                </a:ext>
              </a:extLst>
            </p:cNvPr>
            <p:cNvSpPr>
              <a:spLocks noChangeAspect="1"/>
            </p:cNvSpPr>
            <p:nvPr userDrawn="1"/>
          </p:nvSpPr>
          <p:spPr>
            <a:xfrm>
              <a:off x="5981650" y="2274448"/>
              <a:ext cx="158400" cy="1584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D" sz="2400"/>
            </a:p>
          </p:txBody>
        </p:sp>
        <p:sp>
          <p:nvSpPr>
            <p:cNvPr id="5" name="Oval 4">
              <a:extLst>
                <a:ext uri="{FF2B5EF4-FFF2-40B4-BE49-F238E27FC236}">
                  <a16:creationId xmlns:a16="http://schemas.microsoft.com/office/drawing/2014/main" id="{90D9F157-1CDA-6E95-E03C-9D670A863981}"/>
                </a:ext>
              </a:extLst>
            </p:cNvPr>
            <p:cNvSpPr>
              <a:spLocks noChangeAspect="1"/>
            </p:cNvSpPr>
            <p:nvPr userDrawn="1"/>
          </p:nvSpPr>
          <p:spPr>
            <a:xfrm>
              <a:off x="6187542" y="2274448"/>
              <a:ext cx="158400" cy="1584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D" sz="2400"/>
            </a:p>
          </p:txBody>
        </p:sp>
        <p:sp>
          <p:nvSpPr>
            <p:cNvPr id="6" name="Oval 5">
              <a:extLst>
                <a:ext uri="{FF2B5EF4-FFF2-40B4-BE49-F238E27FC236}">
                  <a16:creationId xmlns:a16="http://schemas.microsoft.com/office/drawing/2014/main" id="{41AC8160-DA5B-0293-EB5E-4D7D2575A228}"/>
                </a:ext>
              </a:extLst>
            </p:cNvPr>
            <p:cNvSpPr>
              <a:spLocks noChangeAspect="1"/>
            </p:cNvSpPr>
            <p:nvPr userDrawn="1"/>
          </p:nvSpPr>
          <p:spPr>
            <a:xfrm>
              <a:off x="6393434" y="2274448"/>
              <a:ext cx="158400" cy="1584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D" sz="2400"/>
            </a:p>
          </p:txBody>
        </p:sp>
        <p:sp>
          <p:nvSpPr>
            <p:cNvPr id="8" name="Oval 7">
              <a:extLst>
                <a:ext uri="{FF2B5EF4-FFF2-40B4-BE49-F238E27FC236}">
                  <a16:creationId xmlns:a16="http://schemas.microsoft.com/office/drawing/2014/main" id="{D86B183F-4D7D-5776-77F0-6F6C92FDD7D5}"/>
                </a:ext>
              </a:extLst>
            </p:cNvPr>
            <p:cNvSpPr>
              <a:spLocks noChangeAspect="1"/>
            </p:cNvSpPr>
            <p:nvPr userDrawn="1"/>
          </p:nvSpPr>
          <p:spPr>
            <a:xfrm>
              <a:off x="6599325" y="2274448"/>
              <a:ext cx="158400" cy="1584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D" sz="2400"/>
            </a:p>
          </p:txBody>
        </p:sp>
      </p:grpSp>
    </p:spTree>
    <p:extLst>
      <p:ext uri="{BB962C8B-B14F-4D97-AF65-F5344CB8AC3E}">
        <p14:creationId xmlns:p14="http://schemas.microsoft.com/office/powerpoint/2010/main" val="21189433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000535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458615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796823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024700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530047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98278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6A651-7C35-0241-B496-5334B69170B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08DCAF9-885C-5148-44E2-CFA32C9ABF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16329F-6750-74E2-2A90-E632BEECE46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BACC4C5-6373-CBF6-8ACB-D9262500BD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698EA9-116E-8647-A1D3-86FAB31DA4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74F814A-8CA0-7D66-9292-2DBEDFAB466F}"/>
              </a:ext>
            </a:extLst>
          </p:cNvPr>
          <p:cNvSpPr>
            <a:spLocks noGrp="1"/>
          </p:cNvSpPr>
          <p:nvPr>
            <p:ph type="dt" sz="half" idx="10"/>
          </p:nvPr>
        </p:nvSpPr>
        <p:spPr/>
        <p:txBody>
          <a:bodyPr/>
          <a:lstStyle/>
          <a:p>
            <a:fld id="{7CD667DA-C67F-4A53-9C49-DF37E0C14BE0}" type="datetimeFigureOut">
              <a:rPr lang="en-GB" smtClean="0"/>
              <a:t>20/06/2024</a:t>
            </a:fld>
            <a:endParaRPr lang="en-GB"/>
          </a:p>
        </p:txBody>
      </p:sp>
      <p:sp>
        <p:nvSpPr>
          <p:cNvPr id="8" name="Footer Placeholder 7">
            <a:extLst>
              <a:ext uri="{FF2B5EF4-FFF2-40B4-BE49-F238E27FC236}">
                <a16:creationId xmlns:a16="http://schemas.microsoft.com/office/drawing/2014/main" id="{B1C928C3-BEB8-0A7C-1749-C050B1CF1CA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5D0D98D-0E39-B6B6-0327-B75C8051586B}"/>
              </a:ext>
            </a:extLst>
          </p:cNvPr>
          <p:cNvSpPr>
            <a:spLocks noGrp="1"/>
          </p:cNvSpPr>
          <p:nvPr>
            <p:ph type="sldNum" sz="quarter" idx="12"/>
          </p:nvPr>
        </p:nvSpPr>
        <p:spPr/>
        <p:txBody>
          <a:bodyPr/>
          <a:lstStyle/>
          <a:p>
            <a:fld id="{50586EFC-36D7-4ABD-A7AC-C7CC5129569C}" type="slidenum">
              <a:rPr lang="en-GB" smtClean="0"/>
              <a:t>‹#›</a:t>
            </a:fld>
            <a:endParaRPr lang="en-GB"/>
          </a:p>
        </p:txBody>
      </p:sp>
    </p:spTree>
    <p:extLst>
      <p:ext uri="{BB962C8B-B14F-4D97-AF65-F5344CB8AC3E}">
        <p14:creationId xmlns:p14="http://schemas.microsoft.com/office/powerpoint/2010/main" val="5558741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38993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3 IMG / 3 Columns">
    <p:spTree>
      <p:nvGrpSpPr>
        <p:cNvPr id="1" name=""/>
        <p:cNvGrpSpPr/>
        <p:nvPr/>
      </p:nvGrpSpPr>
      <p:grpSpPr>
        <a:xfrm>
          <a:off x="0" y="0"/>
          <a:ext cx="0" cy="0"/>
          <a:chOff x="0" y="0"/>
          <a:chExt cx="0" cy="0"/>
        </a:xfrm>
      </p:grpSpPr>
      <p:sp>
        <p:nvSpPr>
          <p:cNvPr id="13" name="Bildplatzhalter 28">
            <a:extLst>
              <a:ext uri="{FF2B5EF4-FFF2-40B4-BE49-F238E27FC236}">
                <a16:creationId xmlns:a16="http://schemas.microsoft.com/office/drawing/2014/main" id="{FD2B05A0-1829-45E7-9BA6-799C41B6E75F}"/>
              </a:ext>
            </a:extLst>
          </p:cNvPr>
          <p:cNvSpPr>
            <a:spLocks noGrp="1" noChangeAspect="1"/>
          </p:cNvSpPr>
          <p:nvPr>
            <p:ph type="pic" sz="quarter" idx="15"/>
          </p:nvPr>
        </p:nvSpPr>
        <p:spPr>
          <a:xfrm>
            <a:off x="8111615" y="1573213"/>
            <a:ext cx="3242187" cy="2031747"/>
          </a:xfrm>
          <a:prstGeom prst="round2DiagRect">
            <a:avLst>
              <a:gd name="adj1" fmla="val 18457"/>
              <a:gd name="adj2" fmla="val 0"/>
            </a:avLst>
          </a:prstGeom>
          <a:solidFill>
            <a:srgbClr val="F3F1EF"/>
          </a:solidFill>
        </p:spPr>
        <p:txBody>
          <a:bodyPr anchor="ctr" anchorCtr="0"/>
          <a:lstStyle>
            <a:lvl1pPr marL="0" indent="0" algn="ctr">
              <a:buNone/>
              <a:defRPr sz="1600" baseline="0">
                <a:solidFill>
                  <a:schemeClr val="tx1">
                    <a:alpha val="30000"/>
                  </a:schemeClr>
                </a:solidFill>
                <a:latin typeface="+mj-lt"/>
                <a:cs typeface="Arial" panose="020B0604020202020204" pitchFamily="34" charset="0"/>
              </a:defRPr>
            </a:lvl1pPr>
          </a:lstStyle>
          <a:p>
            <a:r>
              <a:rPr lang="fr-FR"/>
              <a:t>Cliquez sur l'icône pour ajouter une image</a:t>
            </a:r>
            <a:endParaRPr lang="de-DE"/>
          </a:p>
        </p:txBody>
      </p:sp>
      <p:sp>
        <p:nvSpPr>
          <p:cNvPr id="7" name="Textplatzhalter 10">
            <a:extLst>
              <a:ext uri="{FF2B5EF4-FFF2-40B4-BE49-F238E27FC236}">
                <a16:creationId xmlns:a16="http://schemas.microsoft.com/office/drawing/2014/main" id="{A53D9634-5415-42C0-8EF7-4975D8C2D948}"/>
              </a:ext>
            </a:extLst>
          </p:cNvPr>
          <p:cNvSpPr>
            <a:spLocks noGrp="1"/>
          </p:cNvSpPr>
          <p:nvPr>
            <p:ph type="body" sz="quarter" idx="10"/>
          </p:nvPr>
        </p:nvSpPr>
        <p:spPr>
          <a:xfrm>
            <a:off x="838202" y="4080387"/>
            <a:ext cx="3242185" cy="2100573"/>
          </a:xfrm>
          <a:prstGeom prst="rect">
            <a:avLst/>
          </a:prstGeom>
        </p:spPr>
        <p:txBody>
          <a:bodyPr lIns="0" tIns="0" rIns="0" bIns="0" numCol="1"/>
          <a:lstStyle>
            <a:lvl1pPr marL="228594" indent="-228594">
              <a:lnSpc>
                <a:spcPct val="100000"/>
              </a:lnSpc>
              <a:buSzPct val="70000"/>
              <a:buFontTx/>
              <a:buBlip>
                <a:blip r:embed="rId2">
                  <a:extLst>
                    <a:ext uri="{96DAC541-7B7A-43D3-8B79-37D633B846F1}">
                      <asvg:svgBlip xmlns:asvg="http://schemas.microsoft.com/office/drawing/2016/SVG/main" r:embed="rId3"/>
                    </a:ext>
                  </a:extLst>
                </a:blip>
              </a:buBlip>
              <a:defRPr sz="1800" spc="40" baseline="0">
                <a:solidFill>
                  <a:schemeClr val="tx1">
                    <a:lumMod val="75000"/>
                    <a:lumOff val="25000"/>
                  </a:schemeClr>
                </a:solidFill>
              </a:defRPr>
            </a:lvl1pPr>
            <a:lvl2pPr>
              <a:lnSpc>
                <a:spcPct val="100000"/>
              </a:lnSpc>
              <a:defRPr sz="1600" spc="40" baseline="0">
                <a:solidFill>
                  <a:schemeClr val="tx1">
                    <a:lumMod val="75000"/>
                    <a:lumOff val="25000"/>
                  </a:schemeClr>
                </a:solidFill>
              </a:defRPr>
            </a:lvl2pPr>
            <a:lvl3pPr>
              <a:lnSpc>
                <a:spcPct val="100000"/>
              </a:lnSpc>
              <a:defRPr sz="1400" spc="40" baseline="0">
                <a:solidFill>
                  <a:schemeClr val="tx1">
                    <a:lumMod val="75000"/>
                    <a:lumOff val="25000"/>
                  </a:schemeClr>
                </a:solidFill>
              </a:defRPr>
            </a:lvl3pPr>
            <a:lvl4pPr>
              <a:defRPr sz="1600">
                <a:solidFill>
                  <a:srgbClr val="0D1635"/>
                </a:solidFill>
              </a:defRPr>
            </a:lvl4pPr>
            <a:lvl5pPr>
              <a:defRPr sz="1600">
                <a:solidFill>
                  <a:srgbClr val="0D1635"/>
                </a:solidFill>
              </a:defRPr>
            </a:lvl5pPr>
          </a:lstStyle>
          <a:p>
            <a:pPr lvl="0"/>
            <a:r>
              <a:rPr lang="fr-FR"/>
              <a:t>Cliquez pour modifier les styles du texte du masque</a:t>
            </a:r>
          </a:p>
          <a:p>
            <a:pPr lvl="1"/>
            <a:r>
              <a:rPr lang="fr-FR"/>
              <a:t>Deuxième niveau</a:t>
            </a:r>
          </a:p>
          <a:p>
            <a:pPr lvl="2"/>
            <a:r>
              <a:rPr lang="fr-FR"/>
              <a:t>Troisième niveau</a:t>
            </a:r>
          </a:p>
        </p:txBody>
      </p:sp>
      <p:sp>
        <p:nvSpPr>
          <p:cNvPr id="8" name="Titel 5">
            <a:extLst>
              <a:ext uri="{FF2B5EF4-FFF2-40B4-BE49-F238E27FC236}">
                <a16:creationId xmlns:a16="http://schemas.microsoft.com/office/drawing/2014/main" id="{B5E0E3E9-905D-4B52-B1DD-C0F27D57737D}"/>
              </a:ext>
            </a:extLst>
          </p:cNvPr>
          <p:cNvSpPr>
            <a:spLocks noGrp="1"/>
          </p:cNvSpPr>
          <p:nvPr>
            <p:ph type="title" hasCustomPrompt="1"/>
          </p:nvPr>
        </p:nvSpPr>
        <p:spPr>
          <a:xfrm>
            <a:off x="838200" y="677042"/>
            <a:ext cx="10515600" cy="553999"/>
          </a:xfrm>
          <a:prstGeom prst="rect">
            <a:avLst/>
          </a:prstGeom>
        </p:spPr>
        <p:txBody>
          <a:bodyPr lIns="0" tIns="0" rIns="0" bIns="0"/>
          <a:lstStyle>
            <a:lvl1pPr>
              <a:defRPr sz="3600">
                <a:solidFill>
                  <a:schemeClr val="tx1"/>
                </a:solidFill>
              </a:defRPr>
            </a:lvl1pPr>
          </a:lstStyle>
          <a:p>
            <a:r>
              <a:rPr lang="de-DE"/>
              <a:t>Title</a:t>
            </a:r>
            <a:endParaRPr lang="de-CH"/>
          </a:p>
        </p:txBody>
      </p:sp>
      <p:sp>
        <p:nvSpPr>
          <p:cNvPr id="5" name="Bildplatzhalter 28">
            <a:extLst>
              <a:ext uri="{FF2B5EF4-FFF2-40B4-BE49-F238E27FC236}">
                <a16:creationId xmlns:a16="http://schemas.microsoft.com/office/drawing/2014/main" id="{2B2A049B-3B56-4F4F-8CC0-9F85651928C9}"/>
              </a:ext>
            </a:extLst>
          </p:cNvPr>
          <p:cNvSpPr>
            <a:spLocks noGrp="1" noChangeAspect="1"/>
          </p:cNvSpPr>
          <p:nvPr>
            <p:ph type="pic" sz="quarter" idx="16"/>
          </p:nvPr>
        </p:nvSpPr>
        <p:spPr>
          <a:xfrm>
            <a:off x="838204" y="1573213"/>
            <a:ext cx="3242185" cy="2031747"/>
          </a:xfrm>
          <a:prstGeom prst="round2DiagRect">
            <a:avLst>
              <a:gd name="adj1" fmla="val 18457"/>
              <a:gd name="adj2" fmla="val 0"/>
            </a:avLst>
          </a:prstGeom>
          <a:solidFill>
            <a:srgbClr val="F3F1EF"/>
          </a:solidFill>
        </p:spPr>
        <p:txBody>
          <a:bodyPr anchor="ctr" anchorCtr="0"/>
          <a:lstStyle>
            <a:lvl1pPr marL="0" indent="0" algn="ctr">
              <a:buNone/>
              <a:defRPr sz="1600" baseline="0">
                <a:solidFill>
                  <a:schemeClr val="tx1">
                    <a:alpha val="30000"/>
                  </a:schemeClr>
                </a:solidFill>
                <a:latin typeface="+mj-lt"/>
                <a:cs typeface="Arial" panose="020B0604020202020204" pitchFamily="34" charset="0"/>
              </a:defRPr>
            </a:lvl1pPr>
          </a:lstStyle>
          <a:p>
            <a:r>
              <a:rPr lang="fr-FR"/>
              <a:t>Cliquez sur l'icône pour ajouter une image</a:t>
            </a:r>
            <a:endParaRPr lang="de-DE"/>
          </a:p>
        </p:txBody>
      </p:sp>
      <p:sp>
        <p:nvSpPr>
          <p:cNvPr id="6" name="Bildplatzhalter 28">
            <a:extLst>
              <a:ext uri="{FF2B5EF4-FFF2-40B4-BE49-F238E27FC236}">
                <a16:creationId xmlns:a16="http://schemas.microsoft.com/office/drawing/2014/main" id="{F89AD2F4-0EFD-4E19-BFD6-4E4DCC618AE3}"/>
              </a:ext>
            </a:extLst>
          </p:cNvPr>
          <p:cNvSpPr>
            <a:spLocks noGrp="1" noChangeAspect="1"/>
          </p:cNvSpPr>
          <p:nvPr>
            <p:ph type="pic" sz="quarter" idx="17"/>
          </p:nvPr>
        </p:nvSpPr>
        <p:spPr>
          <a:xfrm>
            <a:off x="4474908" y="1573213"/>
            <a:ext cx="3242185" cy="2031747"/>
          </a:xfrm>
          <a:prstGeom prst="round2DiagRect">
            <a:avLst>
              <a:gd name="adj1" fmla="val 18457"/>
              <a:gd name="adj2" fmla="val 0"/>
            </a:avLst>
          </a:prstGeom>
          <a:solidFill>
            <a:srgbClr val="F3F1EF"/>
          </a:solidFill>
        </p:spPr>
        <p:txBody>
          <a:bodyPr anchor="ctr" anchorCtr="0"/>
          <a:lstStyle>
            <a:lvl1pPr marL="0" indent="0" algn="ctr">
              <a:buNone/>
              <a:defRPr sz="1600" baseline="0">
                <a:solidFill>
                  <a:schemeClr val="tx1">
                    <a:alpha val="30000"/>
                  </a:schemeClr>
                </a:solidFill>
                <a:latin typeface="+mj-lt"/>
                <a:cs typeface="Arial" panose="020B0604020202020204" pitchFamily="34" charset="0"/>
              </a:defRPr>
            </a:lvl1pPr>
          </a:lstStyle>
          <a:p>
            <a:r>
              <a:rPr lang="fr-FR"/>
              <a:t>Cliquez sur l'icône pour ajouter une image</a:t>
            </a:r>
            <a:endParaRPr lang="de-DE"/>
          </a:p>
        </p:txBody>
      </p:sp>
      <p:sp>
        <p:nvSpPr>
          <p:cNvPr id="9" name="Textplatzhalter 10">
            <a:extLst>
              <a:ext uri="{FF2B5EF4-FFF2-40B4-BE49-F238E27FC236}">
                <a16:creationId xmlns:a16="http://schemas.microsoft.com/office/drawing/2014/main" id="{70B72BFF-CCDA-432C-A20D-29D58F4A4160}"/>
              </a:ext>
            </a:extLst>
          </p:cNvPr>
          <p:cNvSpPr>
            <a:spLocks noGrp="1"/>
          </p:cNvSpPr>
          <p:nvPr>
            <p:ph type="body" sz="quarter" idx="18"/>
          </p:nvPr>
        </p:nvSpPr>
        <p:spPr>
          <a:xfrm>
            <a:off x="4474906" y="4080220"/>
            <a:ext cx="3242185" cy="2100573"/>
          </a:xfrm>
          <a:prstGeom prst="rect">
            <a:avLst/>
          </a:prstGeom>
        </p:spPr>
        <p:txBody>
          <a:bodyPr lIns="0" tIns="0" rIns="0" bIns="0" numCol="1"/>
          <a:lstStyle>
            <a:lvl1pPr marL="228594" indent="-228594">
              <a:lnSpc>
                <a:spcPct val="100000"/>
              </a:lnSpc>
              <a:buSzPct val="70000"/>
              <a:buFontTx/>
              <a:buBlip>
                <a:blip r:embed="rId2">
                  <a:extLst>
                    <a:ext uri="{96DAC541-7B7A-43D3-8B79-37D633B846F1}">
                      <asvg:svgBlip xmlns:asvg="http://schemas.microsoft.com/office/drawing/2016/SVG/main" r:embed="rId3"/>
                    </a:ext>
                  </a:extLst>
                </a:blip>
              </a:buBlip>
              <a:defRPr sz="1800" spc="40" baseline="0">
                <a:solidFill>
                  <a:schemeClr val="tx1">
                    <a:lumMod val="75000"/>
                    <a:lumOff val="25000"/>
                  </a:schemeClr>
                </a:solidFill>
              </a:defRPr>
            </a:lvl1pPr>
            <a:lvl2pPr>
              <a:lnSpc>
                <a:spcPct val="100000"/>
              </a:lnSpc>
              <a:defRPr sz="1600" spc="40" baseline="0">
                <a:solidFill>
                  <a:schemeClr val="tx1">
                    <a:lumMod val="75000"/>
                    <a:lumOff val="25000"/>
                  </a:schemeClr>
                </a:solidFill>
              </a:defRPr>
            </a:lvl2pPr>
            <a:lvl3pPr>
              <a:lnSpc>
                <a:spcPct val="100000"/>
              </a:lnSpc>
              <a:defRPr sz="1400" spc="40" baseline="0">
                <a:solidFill>
                  <a:schemeClr val="tx1">
                    <a:lumMod val="75000"/>
                    <a:lumOff val="25000"/>
                  </a:schemeClr>
                </a:solidFill>
              </a:defRPr>
            </a:lvl3pPr>
            <a:lvl4pPr>
              <a:defRPr sz="1600">
                <a:solidFill>
                  <a:srgbClr val="0D1635"/>
                </a:solidFill>
              </a:defRPr>
            </a:lvl4pPr>
            <a:lvl5pPr>
              <a:defRPr sz="1600">
                <a:solidFill>
                  <a:srgbClr val="0D1635"/>
                </a:solidFill>
              </a:defRPr>
            </a:lvl5pPr>
          </a:lstStyle>
          <a:p>
            <a:pPr lvl="0"/>
            <a:r>
              <a:rPr lang="fr-FR"/>
              <a:t>Cliquez pour modifier les styles du texte du masque</a:t>
            </a:r>
          </a:p>
          <a:p>
            <a:pPr lvl="1"/>
            <a:r>
              <a:rPr lang="fr-FR"/>
              <a:t>Deuxième niveau</a:t>
            </a:r>
          </a:p>
          <a:p>
            <a:pPr lvl="2"/>
            <a:r>
              <a:rPr lang="fr-FR"/>
              <a:t>Troisième niveau</a:t>
            </a:r>
          </a:p>
        </p:txBody>
      </p:sp>
      <p:sp>
        <p:nvSpPr>
          <p:cNvPr id="10" name="Textplatzhalter 10">
            <a:extLst>
              <a:ext uri="{FF2B5EF4-FFF2-40B4-BE49-F238E27FC236}">
                <a16:creationId xmlns:a16="http://schemas.microsoft.com/office/drawing/2014/main" id="{108B3BFD-6254-4E5A-88B0-4D2F99E001B5}"/>
              </a:ext>
            </a:extLst>
          </p:cNvPr>
          <p:cNvSpPr>
            <a:spLocks noGrp="1"/>
          </p:cNvSpPr>
          <p:nvPr>
            <p:ph type="body" sz="quarter" idx="19"/>
          </p:nvPr>
        </p:nvSpPr>
        <p:spPr>
          <a:xfrm>
            <a:off x="8111617" y="4080220"/>
            <a:ext cx="3242185" cy="2100573"/>
          </a:xfrm>
          <a:prstGeom prst="rect">
            <a:avLst/>
          </a:prstGeom>
        </p:spPr>
        <p:txBody>
          <a:bodyPr lIns="0" tIns="0" rIns="0" bIns="0" numCol="1"/>
          <a:lstStyle>
            <a:lvl1pPr marL="228594" indent="-228594">
              <a:lnSpc>
                <a:spcPct val="100000"/>
              </a:lnSpc>
              <a:buSzPct val="70000"/>
              <a:buFontTx/>
              <a:buBlip>
                <a:blip r:embed="rId2">
                  <a:extLst>
                    <a:ext uri="{96DAC541-7B7A-43D3-8B79-37D633B846F1}">
                      <asvg:svgBlip xmlns:asvg="http://schemas.microsoft.com/office/drawing/2016/SVG/main" r:embed="rId3"/>
                    </a:ext>
                  </a:extLst>
                </a:blip>
              </a:buBlip>
              <a:defRPr sz="1800" spc="40" baseline="0">
                <a:solidFill>
                  <a:schemeClr val="tx1">
                    <a:lumMod val="75000"/>
                    <a:lumOff val="25000"/>
                  </a:schemeClr>
                </a:solidFill>
              </a:defRPr>
            </a:lvl1pPr>
            <a:lvl2pPr>
              <a:lnSpc>
                <a:spcPct val="100000"/>
              </a:lnSpc>
              <a:defRPr sz="1600" spc="40" baseline="0">
                <a:solidFill>
                  <a:schemeClr val="tx1">
                    <a:lumMod val="75000"/>
                    <a:lumOff val="25000"/>
                  </a:schemeClr>
                </a:solidFill>
              </a:defRPr>
            </a:lvl2pPr>
            <a:lvl3pPr>
              <a:lnSpc>
                <a:spcPct val="100000"/>
              </a:lnSpc>
              <a:defRPr sz="1400" spc="40" baseline="0">
                <a:solidFill>
                  <a:schemeClr val="tx1">
                    <a:lumMod val="75000"/>
                    <a:lumOff val="25000"/>
                  </a:schemeClr>
                </a:solidFill>
              </a:defRPr>
            </a:lvl3pPr>
            <a:lvl4pPr>
              <a:defRPr sz="1600">
                <a:solidFill>
                  <a:srgbClr val="0D1635"/>
                </a:solidFill>
              </a:defRPr>
            </a:lvl4pPr>
            <a:lvl5pPr>
              <a:defRPr sz="1600">
                <a:solidFill>
                  <a:srgbClr val="0D1635"/>
                </a:solidFill>
              </a:defRPr>
            </a:lvl5pPr>
          </a:lstStyle>
          <a:p>
            <a:pPr lvl="0"/>
            <a:r>
              <a:rPr lang="fr-FR"/>
              <a:t>Cliquez pour modifier les styles du texte du masque</a:t>
            </a:r>
          </a:p>
          <a:p>
            <a:pPr lvl="1"/>
            <a:r>
              <a:rPr lang="fr-FR"/>
              <a:t>Deuxième niveau</a:t>
            </a:r>
          </a:p>
          <a:p>
            <a:pPr lvl="2"/>
            <a:r>
              <a:rPr lang="fr-FR"/>
              <a:t>Troisième niveau</a:t>
            </a:r>
          </a:p>
        </p:txBody>
      </p:sp>
    </p:spTree>
    <p:extLst>
      <p:ext uri="{BB962C8B-B14F-4D97-AF65-F5344CB8AC3E}">
        <p14:creationId xmlns:p14="http://schemas.microsoft.com/office/powerpoint/2010/main" val="68056874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FD915-7D44-3A92-5747-EF16B4B1CC5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124E879-7084-3EB5-6B58-13C1E53EC023}"/>
              </a:ext>
            </a:extLst>
          </p:cNvPr>
          <p:cNvSpPr>
            <a:spLocks noGrp="1"/>
          </p:cNvSpPr>
          <p:nvPr>
            <p:ph type="dt" sz="half" idx="10"/>
          </p:nvPr>
        </p:nvSpPr>
        <p:spPr/>
        <p:txBody>
          <a:bodyPr/>
          <a:lstStyle/>
          <a:p>
            <a:fld id="{7CD667DA-C67F-4A53-9C49-DF37E0C14BE0}" type="datetimeFigureOut">
              <a:rPr lang="en-GB" smtClean="0"/>
              <a:t>20/06/2024</a:t>
            </a:fld>
            <a:endParaRPr lang="en-GB"/>
          </a:p>
        </p:txBody>
      </p:sp>
      <p:sp>
        <p:nvSpPr>
          <p:cNvPr id="4" name="Footer Placeholder 3">
            <a:extLst>
              <a:ext uri="{FF2B5EF4-FFF2-40B4-BE49-F238E27FC236}">
                <a16:creationId xmlns:a16="http://schemas.microsoft.com/office/drawing/2014/main" id="{1250BDC1-8B7A-7257-C01F-E55946AA5B9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EF4B0D3-27C5-9FF8-46D5-83742604A28A}"/>
              </a:ext>
            </a:extLst>
          </p:cNvPr>
          <p:cNvSpPr>
            <a:spLocks noGrp="1"/>
          </p:cNvSpPr>
          <p:nvPr>
            <p:ph type="sldNum" sz="quarter" idx="12"/>
          </p:nvPr>
        </p:nvSpPr>
        <p:spPr/>
        <p:txBody>
          <a:bodyPr/>
          <a:lstStyle/>
          <a:p>
            <a:fld id="{50586EFC-36D7-4ABD-A7AC-C7CC5129569C}" type="slidenum">
              <a:rPr lang="en-GB" smtClean="0"/>
              <a:t>‹#›</a:t>
            </a:fld>
            <a:endParaRPr lang="en-GB"/>
          </a:p>
        </p:txBody>
      </p:sp>
    </p:spTree>
    <p:extLst>
      <p:ext uri="{BB962C8B-B14F-4D97-AF65-F5344CB8AC3E}">
        <p14:creationId xmlns:p14="http://schemas.microsoft.com/office/powerpoint/2010/main" val="3328514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DA2AA7-C867-72CC-0F9D-6339F7DE293A}"/>
              </a:ext>
            </a:extLst>
          </p:cNvPr>
          <p:cNvSpPr>
            <a:spLocks noGrp="1"/>
          </p:cNvSpPr>
          <p:nvPr>
            <p:ph type="dt" sz="half" idx="10"/>
          </p:nvPr>
        </p:nvSpPr>
        <p:spPr/>
        <p:txBody>
          <a:bodyPr/>
          <a:lstStyle/>
          <a:p>
            <a:fld id="{7CD667DA-C67F-4A53-9C49-DF37E0C14BE0}" type="datetimeFigureOut">
              <a:rPr lang="en-GB" smtClean="0"/>
              <a:t>20/06/2024</a:t>
            </a:fld>
            <a:endParaRPr lang="en-GB"/>
          </a:p>
        </p:txBody>
      </p:sp>
      <p:sp>
        <p:nvSpPr>
          <p:cNvPr id="3" name="Footer Placeholder 2">
            <a:extLst>
              <a:ext uri="{FF2B5EF4-FFF2-40B4-BE49-F238E27FC236}">
                <a16:creationId xmlns:a16="http://schemas.microsoft.com/office/drawing/2014/main" id="{5506DAA8-EB24-5795-2DAF-A81FA887DC2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8C26CAA-B613-811E-6C11-CE8B4D6ACA56}"/>
              </a:ext>
            </a:extLst>
          </p:cNvPr>
          <p:cNvSpPr>
            <a:spLocks noGrp="1"/>
          </p:cNvSpPr>
          <p:nvPr>
            <p:ph type="sldNum" sz="quarter" idx="12"/>
          </p:nvPr>
        </p:nvSpPr>
        <p:spPr/>
        <p:txBody>
          <a:bodyPr/>
          <a:lstStyle/>
          <a:p>
            <a:fld id="{50586EFC-36D7-4ABD-A7AC-C7CC5129569C}" type="slidenum">
              <a:rPr lang="en-GB" smtClean="0"/>
              <a:t>‹#›</a:t>
            </a:fld>
            <a:endParaRPr lang="en-GB"/>
          </a:p>
        </p:txBody>
      </p:sp>
    </p:spTree>
    <p:extLst>
      <p:ext uri="{BB962C8B-B14F-4D97-AF65-F5344CB8AC3E}">
        <p14:creationId xmlns:p14="http://schemas.microsoft.com/office/powerpoint/2010/main" val="20390139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B8FC8-4F2F-0AAB-C1AC-7E6F88A119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F9B41B6-85CF-4259-2FDE-58A0B81E38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85F267D-29C5-718B-3ACC-B1B9A89792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29DD2F-1F44-6A48-6E58-5F50C8020297}"/>
              </a:ext>
            </a:extLst>
          </p:cNvPr>
          <p:cNvSpPr>
            <a:spLocks noGrp="1"/>
          </p:cNvSpPr>
          <p:nvPr>
            <p:ph type="dt" sz="half" idx="10"/>
          </p:nvPr>
        </p:nvSpPr>
        <p:spPr/>
        <p:txBody>
          <a:bodyPr/>
          <a:lstStyle/>
          <a:p>
            <a:fld id="{7CD667DA-C67F-4A53-9C49-DF37E0C14BE0}" type="datetimeFigureOut">
              <a:rPr lang="en-GB" smtClean="0"/>
              <a:t>20/06/2024</a:t>
            </a:fld>
            <a:endParaRPr lang="en-GB"/>
          </a:p>
        </p:txBody>
      </p:sp>
      <p:sp>
        <p:nvSpPr>
          <p:cNvPr id="6" name="Footer Placeholder 5">
            <a:extLst>
              <a:ext uri="{FF2B5EF4-FFF2-40B4-BE49-F238E27FC236}">
                <a16:creationId xmlns:a16="http://schemas.microsoft.com/office/drawing/2014/main" id="{5C265310-5BAC-A016-A009-A9AB51AC595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28F79A8-323E-BC0D-B583-31FE40DEBE73}"/>
              </a:ext>
            </a:extLst>
          </p:cNvPr>
          <p:cNvSpPr>
            <a:spLocks noGrp="1"/>
          </p:cNvSpPr>
          <p:nvPr>
            <p:ph type="sldNum" sz="quarter" idx="12"/>
          </p:nvPr>
        </p:nvSpPr>
        <p:spPr/>
        <p:txBody>
          <a:bodyPr/>
          <a:lstStyle/>
          <a:p>
            <a:fld id="{50586EFC-36D7-4ABD-A7AC-C7CC5129569C}" type="slidenum">
              <a:rPr lang="en-GB" smtClean="0"/>
              <a:t>‹#›</a:t>
            </a:fld>
            <a:endParaRPr lang="en-GB"/>
          </a:p>
        </p:txBody>
      </p:sp>
    </p:spTree>
    <p:extLst>
      <p:ext uri="{BB962C8B-B14F-4D97-AF65-F5344CB8AC3E}">
        <p14:creationId xmlns:p14="http://schemas.microsoft.com/office/powerpoint/2010/main" val="1487687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93533-A778-02D4-CC81-42FAB639CA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A618E20-506C-8317-06E1-88132C0199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81EEEE9-0FB6-D3F1-24FB-15675F5087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781301-E6E1-F1F9-9544-2FB8A539E47E}"/>
              </a:ext>
            </a:extLst>
          </p:cNvPr>
          <p:cNvSpPr>
            <a:spLocks noGrp="1"/>
          </p:cNvSpPr>
          <p:nvPr>
            <p:ph type="dt" sz="half" idx="10"/>
          </p:nvPr>
        </p:nvSpPr>
        <p:spPr/>
        <p:txBody>
          <a:bodyPr/>
          <a:lstStyle/>
          <a:p>
            <a:fld id="{7CD667DA-C67F-4A53-9C49-DF37E0C14BE0}" type="datetimeFigureOut">
              <a:rPr lang="en-GB" smtClean="0"/>
              <a:t>20/06/2024</a:t>
            </a:fld>
            <a:endParaRPr lang="en-GB"/>
          </a:p>
        </p:txBody>
      </p:sp>
      <p:sp>
        <p:nvSpPr>
          <p:cNvPr id="6" name="Footer Placeholder 5">
            <a:extLst>
              <a:ext uri="{FF2B5EF4-FFF2-40B4-BE49-F238E27FC236}">
                <a16:creationId xmlns:a16="http://schemas.microsoft.com/office/drawing/2014/main" id="{D2AFD436-29A1-5E3E-5891-E252FCB0972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827E899-D5B3-1908-95FA-096F6FBFB165}"/>
              </a:ext>
            </a:extLst>
          </p:cNvPr>
          <p:cNvSpPr>
            <a:spLocks noGrp="1"/>
          </p:cNvSpPr>
          <p:nvPr>
            <p:ph type="sldNum" sz="quarter" idx="12"/>
          </p:nvPr>
        </p:nvSpPr>
        <p:spPr/>
        <p:txBody>
          <a:bodyPr/>
          <a:lstStyle/>
          <a:p>
            <a:fld id="{50586EFC-36D7-4ABD-A7AC-C7CC5129569C}" type="slidenum">
              <a:rPr lang="en-GB" smtClean="0"/>
              <a:t>‹#›</a:t>
            </a:fld>
            <a:endParaRPr lang="en-GB"/>
          </a:p>
        </p:txBody>
      </p:sp>
    </p:spTree>
    <p:extLst>
      <p:ext uri="{BB962C8B-B14F-4D97-AF65-F5344CB8AC3E}">
        <p14:creationId xmlns:p14="http://schemas.microsoft.com/office/powerpoint/2010/main" val="443532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10" Type="http://schemas.openxmlformats.org/officeDocument/2006/relationships/image" Target="../media/image43.png"/><Relationship Id="rId4" Type="http://schemas.openxmlformats.org/officeDocument/2006/relationships/slideLayout" Target="../slideLayouts/slideLayout25.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theme" Target="../theme/theme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 Id="rId9"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3030D-4DDA-9AB7-4E80-00F8179E1D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946348B-07E6-4FCC-6368-AF01E2411D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FB339F3-516F-E415-1C25-15AFB7C849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CD667DA-C67F-4A53-9C49-DF37E0C14BE0}" type="datetimeFigureOut">
              <a:rPr lang="en-GB" smtClean="0"/>
              <a:t>20/06/2024</a:t>
            </a:fld>
            <a:endParaRPr lang="en-GB"/>
          </a:p>
        </p:txBody>
      </p:sp>
      <p:sp>
        <p:nvSpPr>
          <p:cNvPr id="5" name="Footer Placeholder 4">
            <a:extLst>
              <a:ext uri="{FF2B5EF4-FFF2-40B4-BE49-F238E27FC236}">
                <a16:creationId xmlns:a16="http://schemas.microsoft.com/office/drawing/2014/main" id="{221A0826-8421-CFB2-7381-ED17B81E0F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7750708F-782D-4B66-AD49-D14ADA6CB2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0586EFC-36D7-4ABD-A7AC-C7CC5129569C}" type="slidenum">
              <a:rPr lang="en-GB" smtClean="0"/>
              <a:t>‹#›</a:t>
            </a:fld>
            <a:endParaRPr lang="en-GB"/>
          </a:p>
        </p:txBody>
      </p:sp>
    </p:spTree>
    <p:extLst>
      <p:ext uri="{BB962C8B-B14F-4D97-AF65-F5344CB8AC3E}">
        <p14:creationId xmlns:p14="http://schemas.microsoft.com/office/powerpoint/2010/main" val="38116399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6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0D172F73-21F4-8345-9E55-94898ED237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7" name="Titelplatzhalter 16">
            <a:extLst>
              <a:ext uri="{FF2B5EF4-FFF2-40B4-BE49-F238E27FC236}">
                <a16:creationId xmlns:a16="http://schemas.microsoft.com/office/drawing/2014/main" id="{56EF54A4-C623-3245-9D6F-54A692947126}"/>
              </a:ext>
            </a:extLst>
          </p:cNvPr>
          <p:cNvSpPr>
            <a:spLocks noGrp="1"/>
          </p:cNvSpPr>
          <p:nvPr>
            <p:ph type="title"/>
          </p:nvPr>
        </p:nvSpPr>
        <p:spPr>
          <a:xfrm>
            <a:off x="838200" y="365125"/>
            <a:ext cx="10515600" cy="1325563"/>
          </a:xfrm>
          <a:prstGeom prst="rect">
            <a:avLst/>
          </a:prstGeom>
        </p:spPr>
        <p:txBody>
          <a:bodyPr vert="horz" lIns="91440" tIns="45720" rIns="91440" bIns="45720" rtlCol="0" anchor="b" anchorCtr="0">
            <a:normAutofit/>
          </a:bodyPr>
          <a:lstStyle/>
          <a:p>
            <a:r>
              <a:rPr lang="de-DE"/>
              <a:t>Mastertitelformat bearbeiten</a:t>
            </a:r>
          </a:p>
        </p:txBody>
      </p:sp>
      <p:sp>
        <p:nvSpPr>
          <p:cNvPr id="5" name="Foliennummernplatzhalter 5">
            <a:extLst>
              <a:ext uri="{FF2B5EF4-FFF2-40B4-BE49-F238E27FC236}">
                <a16:creationId xmlns:a16="http://schemas.microsoft.com/office/drawing/2014/main" id="{9191D5DD-9727-008F-E7C4-E7E952BADF61}"/>
              </a:ext>
            </a:extLst>
          </p:cNvPr>
          <p:cNvSpPr>
            <a:spLocks noGrp="1"/>
          </p:cNvSpPr>
          <p:nvPr>
            <p:ph type="sldNum" sz="quarter" idx="4"/>
          </p:nvPr>
        </p:nvSpPr>
        <p:spPr>
          <a:xfrm>
            <a:off x="10766324" y="6356350"/>
            <a:ext cx="1099992"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4CD9C184-F8A0-574F-A820-7FF79190F984}" type="slidenum">
              <a:rPr lang="de-DE" smtClean="0"/>
              <a:pPr/>
              <a:t>‹#›</a:t>
            </a:fld>
            <a:endParaRPr lang="de-DE"/>
          </a:p>
        </p:txBody>
      </p:sp>
      <p:sp>
        <p:nvSpPr>
          <p:cNvPr id="6" name="Fußzeilenplatzhalter 3">
            <a:extLst>
              <a:ext uri="{FF2B5EF4-FFF2-40B4-BE49-F238E27FC236}">
                <a16:creationId xmlns:a16="http://schemas.microsoft.com/office/drawing/2014/main" id="{07D256D8-0038-CAD9-45FB-A13610E96FC9}"/>
              </a:ext>
            </a:extLst>
          </p:cNvPr>
          <p:cNvSpPr>
            <a:spLocks noGrp="1"/>
          </p:cNvSpPr>
          <p:nvPr>
            <p:ph type="ftr" sz="quarter" idx="3"/>
          </p:nvPr>
        </p:nvSpPr>
        <p:spPr>
          <a:xfrm>
            <a:off x="4563992" y="6356350"/>
            <a:ext cx="6202332" cy="365125"/>
          </a:xfrm>
          <a:prstGeom prst="rect">
            <a:avLst/>
          </a:prstGeom>
        </p:spPr>
        <p:txBody>
          <a:bodyPr vert="horz" lIns="91440" tIns="45720" rIns="91440" bIns="45720" rtlCol="0" anchor="ctr"/>
          <a:lstStyle>
            <a:lvl1pPr algn="ctr">
              <a:defRPr sz="1000">
                <a:solidFill>
                  <a:schemeClr val="tx1">
                    <a:tint val="75000"/>
                  </a:schemeClr>
                </a:solidFill>
                <a:latin typeface="Arial" panose="020B0604020202020204" pitchFamily="34" charset="0"/>
                <a:cs typeface="Arial" panose="020B0604020202020204" pitchFamily="34" charset="0"/>
              </a:defRPr>
            </a:lvl1pPr>
          </a:lstStyle>
          <a:p>
            <a:endParaRPr lang="de-DE"/>
          </a:p>
        </p:txBody>
      </p:sp>
      <p:sp>
        <p:nvSpPr>
          <p:cNvPr id="7" name="Datumsplatzhalter 1">
            <a:extLst>
              <a:ext uri="{FF2B5EF4-FFF2-40B4-BE49-F238E27FC236}">
                <a16:creationId xmlns:a16="http://schemas.microsoft.com/office/drawing/2014/main" id="{B19E71E8-059D-E0B0-F510-3C2767E5721C}"/>
              </a:ext>
            </a:extLst>
          </p:cNvPr>
          <p:cNvSpPr>
            <a:spLocks noGrp="1"/>
          </p:cNvSpPr>
          <p:nvPr>
            <p:ph type="dt" sz="half" idx="2"/>
          </p:nvPr>
        </p:nvSpPr>
        <p:spPr>
          <a:xfrm>
            <a:off x="3037936" y="6356351"/>
            <a:ext cx="1510146" cy="365124"/>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r>
              <a:rPr lang="de-DE"/>
              <a:t>Grant agreement </a:t>
            </a:r>
          </a:p>
          <a:p>
            <a:r>
              <a:rPr lang="de-DE"/>
              <a:t>No. 101058620</a:t>
            </a:r>
          </a:p>
        </p:txBody>
      </p:sp>
    </p:spTree>
    <p:extLst>
      <p:ext uri="{BB962C8B-B14F-4D97-AF65-F5344CB8AC3E}">
        <p14:creationId xmlns:p14="http://schemas.microsoft.com/office/powerpoint/2010/main" val="28774316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hdr="0"/>
  <p:txStyles>
    <p:titleStyle>
      <a:lvl1pPr algn="l" defTabSz="914400" rtl="0" eaLnBrk="1" latinLnBrk="0" hangingPunct="1">
        <a:lnSpc>
          <a:spcPct val="90000"/>
        </a:lnSpc>
        <a:spcBef>
          <a:spcPct val="0"/>
        </a:spcBef>
        <a:buNone/>
        <a:defRPr sz="4400" b="0" i="0" kern="1200" spc="0">
          <a:solidFill>
            <a:schemeClr val="tx1"/>
          </a:solidFill>
          <a:latin typeface="Arial" panose="020B0604020202020204" pitchFamily="34" charset="0"/>
          <a:ea typeface="Tahoma" panose="020B0604030504040204" pitchFamily="34" charset="0"/>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spc="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spc="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spc="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spc="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spc="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515295" y="365126"/>
            <a:ext cx="7499620" cy="540726"/>
          </a:xfrm>
          <a:prstGeom prst="rect">
            <a:avLst/>
          </a:prstGeom>
        </p:spPr>
        <p:txBody>
          <a:bodyPr vert="horz" lIns="91440" tIns="45720" rIns="91440" bIns="45720" rtlCol="0" anchor="ctr">
            <a:normAutofit/>
          </a:bodyPr>
          <a:lstStyle/>
          <a:p>
            <a:r>
              <a:rPr lang="de-DE"/>
              <a:t>Standard</a:t>
            </a:r>
            <a:r>
              <a:rPr lang="pl-PL"/>
              <a:t> </a:t>
            </a:r>
            <a:r>
              <a:rPr lang="de-DE" err="1"/>
              <a:t>text</a:t>
            </a:r>
            <a:endParaRPr lang="de-AT"/>
          </a:p>
        </p:txBody>
      </p:sp>
      <p:sp>
        <p:nvSpPr>
          <p:cNvPr id="3" name="Textfeld 2"/>
          <p:cNvSpPr txBox="1"/>
          <p:nvPr userDrawn="1"/>
        </p:nvSpPr>
        <p:spPr>
          <a:xfrm>
            <a:off x="11289419" y="6205395"/>
            <a:ext cx="619153" cy="215444"/>
          </a:xfrm>
          <a:prstGeom prst="rect">
            <a:avLst/>
          </a:prstGeom>
          <a:noFill/>
        </p:spPr>
        <p:txBody>
          <a:bodyPr wrap="square" lIns="0" tIns="0" rIns="0" bIns="0" rtlCol="0" anchor="ctr">
            <a:spAutoFit/>
          </a:bodyPr>
          <a:lstStyle/>
          <a:p>
            <a:r>
              <a:rPr lang="nn-NO" sz="1400"/>
              <a:t>| </a:t>
            </a:r>
            <a:fld id="{93023B31-02BD-4CAF-9635-AF692B4824AD}" type="slidenum">
              <a:rPr lang="nn-NO" sz="1400" smtClean="0">
                <a:solidFill>
                  <a:schemeClr val="tx2"/>
                </a:solidFill>
              </a:rPr>
              <a:pPr/>
              <a:t>‹#›</a:t>
            </a:fld>
            <a:endParaRPr lang="de-AT" sz="1400" b="1" err="1">
              <a:solidFill>
                <a:schemeClr val="tx2"/>
              </a:solidFill>
            </a:endParaRPr>
          </a:p>
        </p:txBody>
      </p:sp>
      <p:sp>
        <p:nvSpPr>
          <p:cNvPr id="4" name="Textfeld 3">
            <a:extLst>
              <a:ext uri="{FF2B5EF4-FFF2-40B4-BE49-F238E27FC236}">
                <a16:creationId xmlns:a16="http://schemas.microsoft.com/office/drawing/2014/main" id="{C7DB8D18-706E-CE55-B099-5C6E7F198EBF}"/>
              </a:ext>
            </a:extLst>
          </p:cNvPr>
          <p:cNvSpPr txBox="1"/>
          <p:nvPr userDrawn="1"/>
        </p:nvSpPr>
        <p:spPr>
          <a:xfrm>
            <a:off x="16157050" y="201107"/>
            <a:ext cx="65" cy="615553"/>
          </a:xfrm>
          <a:prstGeom prst="rect">
            <a:avLst/>
          </a:prstGeom>
          <a:solidFill>
            <a:schemeClr val="bg1"/>
          </a:solidFill>
        </p:spPr>
        <p:txBody>
          <a:bodyPr wrap="none" lIns="0" tIns="0" rIns="0" bIns="0" rtlCol="0" anchor="ctr">
            <a:spAutoFit/>
          </a:bodyPr>
          <a:lstStyle/>
          <a:p>
            <a:endParaRPr lang="de-DE" sz="4000" b="1" err="1">
              <a:solidFill>
                <a:srgbClr val="004E84"/>
              </a:solidFill>
            </a:endParaRPr>
          </a:p>
        </p:txBody>
      </p:sp>
      <p:pic>
        <p:nvPicPr>
          <p:cNvPr id="6" name="Kuva 5">
            <a:extLst>
              <a:ext uri="{FF2B5EF4-FFF2-40B4-BE49-F238E27FC236}">
                <a16:creationId xmlns:a16="http://schemas.microsoft.com/office/drawing/2014/main" id="{A378AAB9-0B5D-9F4E-E3E6-0587D59683FB}"/>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8318301" y="-2532"/>
            <a:ext cx="3873699" cy="1638384"/>
          </a:xfrm>
          <a:prstGeom prst="rect">
            <a:avLst/>
          </a:prstGeom>
        </p:spPr>
      </p:pic>
    </p:spTree>
    <p:extLst>
      <p:ext uri="{BB962C8B-B14F-4D97-AF65-F5344CB8AC3E}">
        <p14:creationId xmlns:p14="http://schemas.microsoft.com/office/powerpoint/2010/main" val="1748696175"/>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Lst>
  <p:hf sldNum="0" hdr="0" dt="0"/>
  <p:txStyles>
    <p:titleStyle>
      <a:lvl1pPr algn="l" defTabSz="914400" rtl="0" eaLnBrk="1" latinLnBrk="0" hangingPunct="1">
        <a:lnSpc>
          <a:spcPct val="90000"/>
        </a:lnSpc>
        <a:spcBef>
          <a:spcPct val="0"/>
        </a:spcBef>
        <a:buNone/>
        <a:defRPr sz="4000" b="1" kern="1200">
          <a:solidFill>
            <a:srgbClr val="CF9519"/>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007BB2"/>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466CAF-AC0C-5DA5-190C-3E55AE8005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L"/>
          </a:p>
        </p:txBody>
      </p:sp>
      <p:sp>
        <p:nvSpPr>
          <p:cNvPr id="3" name="Text Placeholder 2">
            <a:extLst>
              <a:ext uri="{FF2B5EF4-FFF2-40B4-BE49-F238E27FC236}">
                <a16:creationId xmlns:a16="http://schemas.microsoft.com/office/drawing/2014/main" id="{EB359792-D3AD-7D4A-DFEB-0CCEB090EB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3FD44B8A-4047-5601-3B9C-E86C36324D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63A08DB-22D0-4517-831C-2609D5A423A9}" type="datetimeFigureOut">
              <a:rPr lang="en-NL" smtClean="0"/>
              <a:t>06/20/2024</a:t>
            </a:fld>
            <a:endParaRPr lang="en-NL"/>
          </a:p>
        </p:txBody>
      </p:sp>
      <p:sp>
        <p:nvSpPr>
          <p:cNvPr id="5" name="Footer Placeholder 4">
            <a:extLst>
              <a:ext uri="{FF2B5EF4-FFF2-40B4-BE49-F238E27FC236}">
                <a16:creationId xmlns:a16="http://schemas.microsoft.com/office/drawing/2014/main" id="{5619CC11-7799-3759-3BF0-E1FD4A3CDB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NL"/>
          </a:p>
        </p:txBody>
      </p:sp>
      <p:sp>
        <p:nvSpPr>
          <p:cNvPr id="6" name="Slide Number Placeholder 5">
            <a:extLst>
              <a:ext uri="{FF2B5EF4-FFF2-40B4-BE49-F238E27FC236}">
                <a16:creationId xmlns:a16="http://schemas.microsoft.com/office/drawing/2014/main" id="{D35FF5CF-A901-A948-A9E1-83161057A0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FD019D-59EA-4192-9C8A-FB263B321223}" type="slidenum">
              <a:rPr lang="en-NL" smtClean="0"/>
              <a:t>‹#›</a:t>
            </a:fld>
            <a:endParaRPr lang="en-NL"/>
          </a:p>
        </p:txBody>
      </p:sp>
    </p:spTree>
    <p:extLst>
      <p:ext uri="{BB962C8B-B14F-4D97-AF65-F5344CB8AC3E}">
        <p14:creationId xmlns:p14="http://schemas.microsoft.com/office/powerpoint/2010/main" val="4062398294"/>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79240736"/>
      </p:ext>
    </p:extLst>
  </p:cSld>
  <p:clrMap bg1="lt1" tx1="dk1" bg2="dk2"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3"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mailto:Sarazullino@eatris.eu" TargetMode="External"/><Relationship Id="rId4" Type="http://schemas.openxmlformats.org/officeDocument/2006/relationships/image" Target="../media/image49.png"/></Relationships>
</file>

<file path=ppt/slides/_rels/slide1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1.jpeg"/><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60.png"/><Relationship Id="rId7" Type="http://schemas.openxmlformats.org/officeDocument/2006/relationships/image" Target="../media/image10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jpeg"/><Relationship Id="rId4" Type="http://schemas.openxmlformats.org/officeDocument/2006/relationships/image" Target="../media/image104.png"/></Relationships>
</file>

<file path=ppt/slides/_rels/slide1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13.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8.png"/><Relationship Id="rId18" Type="http://schemas.openxmlformats.org/officeDocument/2006/relationships/image" Target="../media/image123.png"/><Relationship Id="rId3" Type="http://schemas.openxmlformats.org/officeDocument/2006/relationships/image" Target="../media/image60.png"/><Relationship Id="rId7" Type="http://schemas.openxmlformats.org/officeDocument/2006/relationships/image" Target="../media/image112.png"/><Relationship Id="rId12" Type="http://schemas.openxmlformats.org/officeDocument/2006/relationships/image" Target="../media/image117.jpeg"/><Relationship Id="rId17" Type="http://schemas.openxmlformats.org/officeDocument/2006/relationships/image" Target="../media/image122.png"/><Relationship Id="rId2" Type="http://schemas.openxmlformats.org/officeDocument/2006/relationships/notesSlide" Target="../notesSlides/notesSlide10.xml"/><Relationship Id="rId16" Type="http://schemas.openxmlformats.org/officeDocument/2006/relationships/image" Target="../media/image121.png"/><Relationship Id="rId1" Type="http://schemas.openxmlformats.org/officeDocument/2006/relationships/slideLayout" Target="../slideLayouts/slideLayout2.xml"/><Relationship Id="rId6" Type="http://schemas.openxmlformats.org/officeDocument/2006/relationships/image" Target="../media/image111.png"/><Relationship Id="rId11" Type="http://schemas.openxmlformats.org/officeDocument/2006/relationships/image" Target="../media/image116.png"/><Relationship Id="rId5" Type="http://schemas.openxmlformats.org/officeDocument/2006/relationships/image" Target="../media/image110.png"/><Relationship Id="rId15" Type="http://schemas.openxmlformats.org/officeDocument/2006/relationships/image" Target="../media/image120.png"/><Relationship Id="rId10" Type="http://schemas.openxmlformats.org/officeDocument/2006/relationships/image" Target="../media/image115.png"/><Relationship Id="rId19" Type="http://schemas.openxmlformats.org/officeDocument/2006/relationships/image" Target="../media/image124.png"/><Relationship Id="rId4" Type="http://schemas.openxmlformats.org/officeDocument/2006/relationships/image" Target="../media/image109.png"/><Relationship Id="rId9" Type="http://schemas.openxmlformats.org/officeDocument/2006/relationships/image" Target="../media/image114.png"/><Relationship Id="rId14" Type="http://schemas.openxmlformats.org/officeDocument/2006/relationships/image" Target="../media/image119.png"/></Relationships>
</file>

<file path=ppt/slides/_rels/slide2.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 Id="rId14" Type="http://schemas.openxmlformats.org/officeDocument/2006/relationships/image" Target="../media/image61.png"/></Relationships>
</file>

<file path=ppt/slides/_rels/slide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61.png"/><Relationship Id="rId5" Type="http://schemas.openxmlformats.org/officeDocument/2006/relationships/image" Target="../media/image64.svg"/><Relationship Id="rId10" Type="http://schemas.openxmlformats.org/officeDocument/2006/relationships/image" Target="../media/image60.png"/><Relationship Id="rId4" Type="http://schemas.openxmlformats.org/officeDocument/2006/relationships/image" Target="../media/image63.png"/><Relationship Id="rId9" Type="http://schemas.openxmlformats.org/officeDocument/2006/relationships/image" Target="../media/image68.svg"/></Relationships>
</file>

<file path=ppt/slides/_rels/slide4.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svg"/><Relationship Id="rId12"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image" Target="../media/image77.svg"/><Relationship Id="rId5" Type="http://schemas.openxmlformats.org/officeDocument/2006/relationships/image" Target="../media/image71.sv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svg"/></Relationships>
</file>

<file path=ppt/slides/_rels/slide5.xml.rels><?xml version="1.0" encoding="UTF-8" standalone="yes"?>
<Relationships xmlns="http://schemas.openxmlformats.org/package/2006/relationships"><Relationship Id="rId8" Type="http://schemas.openxmlformats.org/officeDocument/2006/relationships/image" Target="../media/image83.svg"/><Relationship Id="rId13" Type="http://schemas.openxmlformats.org/officeDocument/2006/relationships/image" Target="../media/image88.png"/><Relationship Id="rId3" Type="http://schemas.openxmlformats.org/officeDocument/2006/relationships/image" Target="../media/image78.png"/><Relationship Id="rId7" Type="http://schemas.openxmlformats.org/officeDocument/2006/relationships/image" Target="../media/image82.png"/><Relationship Id="rId12" Type="http://schemas.openxmlformats.org/officeDocument/2006/relationships/image" Target="../media/image87.sv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81.svg"/><Relationship Id="rId11" Type="http://schemas.openxmlformats.org/officeDocument/2006/relationships/image" Target="../media/image86.png"/><Relationship Id="rId5" Type="http://schemas.openxmlformats.org/officeDocument/2006/relationships/image" Target="../media/image80.png"/><Relationship Id="rId15" Type="http://schemas.openxmlformats.org/officeDocument/2006/relationships/image" Target="../media/image60.png"/><Relationship Id="rId10" Type="http://schemas.openxmlformats.org/officeDocument/2006/relationships/image" Target="../media/image85.svg"/><Relationship Id="rId4" Type="http://schemas.openxmlformats.org/officeDocument/2006/relationships/image" Target="../media/image79.svg"/><Relationship Id="rId9" Type="http://schemas.openxmlformats.org/officeDocument/2006/relationships/image" Target="../media/image84.png"/><Relationship Id="rId14" Type="http://schemas.openxmlformats.org/officeDocument/2006/relationships/image" Target="../media/image89.svg"/></Relationships>
</file>

<file path=ppt/slides/_rels/slide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hyperlink" Target="https://www.pngall.com/website-png/download/37694" TargetMode="External"/><Relationship Id="rId3" Type="http://schemas.openxmlformats.org/officeDocument/2006/relationships/image" Target="../media/image93.png"/><Relationship Id="rId7" Type="http://schemas.openxmlformats.org/officeDocument/2006/relationships/image" Target="../media/image96.png"/><Relationship Id="rId12" Type="http://schemas.openxmlformats.org/officeDocument/2006/relationships/image" Target="../media/image98.png"/><Relationship Id="rId2" Type="http://schemas.openxmlformats.org/officeDocument/2006/relationships/notesSlide" Target="../notesSlides/notesSlide7.xml"/><Relationship Id="rId1" Type="http://schemas.openxmlformats.org/officeDocument/2006/relationships/slideLayout" Target="../slideLayouts/slideLayout51.xml"/><Relationship Id="rId6" Type="http://schemas.openxmlformats.org/officeDocument/2006/relationships/image" Target="../media/image95.jpeg"/><Relationship Id="rId11" Type="http://schemas.openxmlformats.org/officeDocument/2006/relationships/hyperlink" Target="https://urldefense.com/v3/__http:/linkedin.com/company/trustroke__;!!D9dNQwwGXtA!SNOb3MT9uP8AP24UnwX2uW5ReuQ34F7nEBXX8rv-CsqNVYyp0agoC4sa9x3Oj0rJle6tf90wwE3HKAE$" TargetMode="External"/><Relationship Id="rId5" Type="http://schemas.microsoft.com/office/2007/relationships/hdphoto" Target="../media/hdphoto1.wdp"/><Relationship Id="rId10" Type="http://schemas.openxmlformats.org/officeDocument/2006/relationships/hyperlink" Target="http://www.trustroke.eu/" TargetMode="External"/><Relationship Id="rId4" Type="http://schemas.openxmlformats.org/officeDocument/2006/relationships/image" Target="../media/image94.png"/><Relationship Id="rId9" Type="http://schemas.openxmlformats.org/officeDocument/2006/relationships/image" Target="../media/image97.png"/><Relationship Id="rId14" Type="http://schemas.openxmlformats.org/officeDocument/2006/relationships/image" Target="../media/image99.png"/></Relationships>
</file>

<file path=ppt/slides/_rels/slide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44.xml"/><Relationship Id="rId5" Type="http://schemas.openxmlformats.org/officeDocument/2006/relationships/image" Target="../media/image102.png"/><Relationship Id="rId4" Type="http://schemas.openxmlformats.org/officeDocument/2006/relationships/image" Target="../media/image9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901A292-2A37-4E3D-B71B-8EF66C3071D1}"/>
              </a:ext>
            </a:extLst>
          </p:cNvPr>
          <p:cNvSpPr/>
          <p:nvPr/>
        </p:nvSpPr>
        <p:spPr>
          <a:xfrm>
            <a:off x="0" y="-13801"/>
            <a:ext cx="12187430" cy="1425200"/>
          </a:xfrm>
          <a:prstGeom prst="rect">
            <a:avLst/>
          </a:prstGeom>
          <a:solidFill>
            <a:schemeClr val="bg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3" name="Picture 2" descr="A close up of a screen&#10;&#10;Description automatically generated">
            <a:extLst>
              <a:ext uri="{FF2B5EF4-FFF2-40B4-BE49-F238E27FC236}">
                <a16:creationId xmlns:a16="http://schemas.microsoft.com/office/drawing/2014/main" id="{A9794263-C21C-42D3-84EC-DEBBF8917B80}"/>
              </a:ext>
            </a:extLst>
          </p:cNvPr>
          <p:cNvPicPr>
            <a:picLocks noChangeAspect="1"/>
          </p:cNvPicPr>
          <p:nvPr/>
        </p:nvPicPr>
        <p:blipFill rotWithShape="1">
          <a:blip r:embed="rId3">
            <a:extLst>
              <a:ext uri="{28A0092B-C50C-407E-A947-70E740481C1C}">
                <a14:useLocalDpi xmlns:a14="http://schemas.microsoft.com/office/drawing/2010/main" val="0"/>
              </a:ext>
            </a:extLst>
          </a:blip>
          <a:srcRect l="33098" t="26391" r="2306" b="22443"/>
          <a:stretch/>
        </p:blipFill>
        <p:spPr>
          <a:xfrm>
            <a:off x="4052605" y="2060590"/>
            <a:ext cx="8124826" cy="3217752"/>
          </a:xfrm>
          <a:prstGeom prst="rect">
            <a:avLst/>
          </a:prstGeom>
        </p:spPr>
      </p:pic>
      <p:grpSp>
        <p:nvGrpSpPr>
          <p:cNvPr id="13" name="Group 12">
            <a:extLst>
              <a:ext uri="{FF2B5EF4-FFF2-40B4-BE49-F238E27FC236}">
                <a16:creationId xmlns:a16="http://schemas.microsoft.com/office/drawing/2014/main" id="{B80B2EBA-F8A4-1A46-B704-73B0A36D150F}"/>
              </a:ext>
            </a:extLst>
          </p:cNvPr>
          <p:cNvGrpSpPr/>
          <p:nvPr/>
        </p:nvGrpSpPr>
        <p:grpSpPr>
          <a:xfrm>
            <a:off x="290530" y="231006"/>
            <a:ext cx="2781300" cy="965200"/>
            <a:chOff x="2303187" y="109175"/>
            <a:chExt cx="2781300" cy="965200"/>
          </a:xfrm>
        </p:grpSpPr>
        <p:pic>
          <p:nvPicPr>
            <p:cNvPr id="15" name="Picture 14">
              <a:extLst>
                <a:ext uri="{FF2B5EF4-FFF2-40B4-BE49-F238E27FC236}">
                  <a16:creationId xmlns:a16="http://schemas.microsoft.com/office/drawing/2014/main" id="{21331911-3D27-6F49-9D3A-4571768907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3187" y="109175"/>
              <a:ext cx="2781300" cy="965200"/>
            </a:xfrm>
            <a:prstGeom prst="rect">
              <a:avLst/>
            </a:prstGeom>
          </p:spPr>
        </p:pic>
        <p:cxnSp>
          <p:nvCxnSpPr>
            <p:cNvPr id="16" name="Straight Connector 15">
              <a:extLst>
                <a:ext uri="{FF2B5EF4-FFF2-40B4-BE49-F238E27FC236}">
                  <a16:creationId xmlns:a16="http://schemas.microsoft.com/office/drawing/2014/main" id="{79852FF4-E6B4-2242-B1C9-910FCAE1DB41}"/>
                </a:ext>
              </a:extLst>
            </p:cNvPr>
            <p:cNvCxnSpPr>
              <a:cxnSpLocks/>
            </p:cNvCxnSpPr>
            <p:nvPr/>
          </p:nvCxnSpPr>
          <p:spPr>
            <a:xfrm>
              <a:off x="2353193" y="825627"/>
              <a:ext cx="754413" cy="0"/>
            </a:xfrm>
            <a:prstGeom prst="line">
              <a:avLst/>
            </a:prstGeom>
            <a:ln w="25400">
              <a:solidFill>
                <a:srgbClr val="00B4B4"/>
              </a:solidFill>
            </a:ln>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426286CB-5DD5-E909-45E8-FCFD0B6B6592}"/>
              </a:ext>
            </a:extLst>
          </p:cNvPr>
          <p:cNvSpPr txBox="1"/>
          <p:nvPr/>
        </p:nvSpPr>
        <p:spPr>
          <a:xfrm>
            <a:off x="290190" y="6074354"/>
            <a:ext cx="11450706" cy="338554"/>
          </a:xfrm>
          <a:prstGeom prst="rect">
            <a:avLst/>
          </a:prstGeom>
          <a:noFill/>
        </p:spPr>
        <p:txBody>
          <a:bodyPr wrap="square">
            <a:spAutoFit/>
          </a:bodyPr>
          <a:lstStyle/>
          <a:p>
            <a:r>
              <a:rPr lang="en-US" sz="1600" i="0">
                <a:solidFill>
                  <a:srgbClr val="002060"/>
                </a:solidFill>
                <a:effectLst/>
                <a:latin typeface="Arial" panose="020B0604020202020204" pitchFamily="34" charset="0"/>
                <a:cs typeface="Arial" panose="020B0604020202020204" pitchFamily="34" charset="0"/>
              </a:rPr>
              <a:t>Research Infrastructures in a Changing Global, Environmental and Socio-economical Context, Brussels 4-5 June 2024</a:t>
            </a:r>
            <a:endParaRPr lang="en-GB" sz="1600" i="0">
              <a:solidFill>
                <a:srgbClr val="002060"/>
              </a:solidFill>
              <a:effectLst/>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6498E1BC-C9BB-A28A-61E3-76126295D4A6}"/>
              </a:ext>
            </a:extLst>
          </p:cNvPr>
          <p:cNvGrpSpPr/>
          <p:nvPr/>
        </p:nvGrpSpPr>
        <p:grpSpPr>
          <a:xfrm>
            <a:off x="291232" y="1830114"/>
            <a:ext cx="5055604" cy="2989548"/>
            <a:chOff x="253896" y="2101732"/>
            <a:chExt cx="5055604" cy="2989548"/>
          </a:xfrm>
        </p:grpSpPr>
        <p:sp>
          <p:nvSpPr>
            <p:cNvPr id="6" name="TextBox 5">
              <a:extLst>
                <a:ext uri="{FF2B5EF4-FFF2-40B4-BE49-F238E27FC236}">
                  <a16:creationId xmlns:a16="http://schemas.microsoft.com/office/drawing/2014/main" id="{D519243B-9E86-F0C1-B7A2-00B9507D8A95}"/>
                </a:ext>
              </a:extLst>
            </p:cNvPr>
            <p:cNvSpPr txBox="1"/>
            <p:nvPr/>
          </p:nvSpPr>
          <p:spPr>
            <a:xfrm>
              <a:off x="253896" y="2101732"/>
              <a:ext cx="5055604" cy="1384995"/>
            </a:xfrm>
            <a:prstGeom prst="rect">
              <a:avLst/>
            </a:prstGeom>
            <a:noFill/>
          </p:spPr>
          <p:txBody>
            <a:bodyPr wrap="square" lIns="91440" tIns="45720" rIns="91440" bIns="45720" rtlCol="0" anchor="t">
              <a:spAutoFit/>
            </a:bodyPr>
            <a:lstStyle/>
            <a:p>
              <a:pPr>
                <a:spcAft>
                  <a:spcPts val="1800"/>
                </a:spcAft>
              </a:pPr>
              <a:r>
                <a:rPr lang="en-US" sz="2800" b="1" dirty="0">
                  <a:solidFill>
                    <a:srgbClr val="10B4BD"/>
                  </a:solidFill>
                  <a:latin typeface="Arial"/>
                  <a:cs typeface="Arial"/>
                </a:rPr>
                <a:t>Multi-disciplinary collaboration as enablers of </a:t>
              </a:r>
              <a:r>
                <a:rPr lang="en-US" sz="2800" b="1" dirty="0" err="1">
                  <a:solidFill>
                    <a:srgbClr val="10B4BD"/>
                  </a:solidFill>
                  <a:latin typeface="Arial"/>
                  <a:cs typeface="Arial"/>
                </a:rPr>
                <a:t>digitalisation</a:t>
              </a:r>
              <a:r>
                <a:rPr lang="en-US" sz="2800" b="1" dirty="0">
                  <a:solidFill>
                    <a:srgbClr val="10B4BD"/>
                  </a:solidFill>
                  <a:latin typeface="Arial"/>
                  <a:cs typeface="Arial"/>
                </a:rPr>
                <a:t> and AI</a:t>
              </a:r>
              <a:endParaRPr lang="en-US" dirty="0"/>
            </a:p>
          </p:txBody>
        </p:sp>
        <p:sp>
          <p:nvSpPr>
            <p:cNvPr id="2" name="TextBox 1">
              <a:extLst>
                <a:ext uri="{FF2B5EF4-FFF2-40B4-BE49-F238E27FC236}">
                  <a16:creationId xmlns:a16="http://schemas.microsoft.com/office/drawing/2014/main" id="{3FEEA092-D528-110C-58E1-37F46E442EE8}"/>
                </a:ext>
              </a:extLst>
            </p:cNvPr>
            <p:cNvSpPr txBox="1"/>
            <p:nvPr/>
          </p:nvSpPr>
          <p:spPr>
            <a:xfrm>
              <a:off x="290530" y="3952507"/>
              <a:ext cx="3947348" cy="113877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14350"/>
              <a:r>
                <a:rPr lang="en-US" sz="2000" b="1" dirty="0">
                  <a:solidFill>
                    <a:srgbClr val="1D2850"/>
                  </a:solidFill>
                  <a:latin typeface="Arial"/>
                  <a:cs typeface="Arial"/>
                </a:rPr>
                <a:t>Anton Ussi</a:t>
              </a:r>
              <a:br>
                <a:rPr lang="en-US" sz="2000" b="1" dirty="0">
                  <a:solidFill>
                    <a:srgbClr val="1D2850"/>
                  </a:solidFill>
                  <a:latin typeface="Arial"/>
                  <a:cs typeface="Arial"/>
                </a:rPr>
              </a:br>
              <a:r>
                <a:rPr lang="en-US" sz="1600" dirty="0">
                  <a:solidFill>
                    <a:srgbClr val="1D2850"/>
                  </a:solidFill>
                  <a:latin typeface="Arial"/>
                  <a:cs typeface="Arial"/>
                </a:rPr>
                <a:t>Operations &amp; Finance Director</a:t>
              </a:r>
            </a:p>
            <a:p>
              <a:pPr defTabSz="514350"/>
              <a:r>
                <a:rPr lang="en-US" sz="1600" dirty="0">
                  <a:solidFill>
                    <a:srgbClr val="10B4BD"/>
                  </a:solidFill>
                  <a:latin typeface="Arial"/>
                  <a:cs typeface="Arial"/>
                  <a:hlinkClick r:id="rId5">
                    <a:extLst>
                      <a:ext uri="{A12FA001-AC4F-418D-AE19-62706E023703}">
                        <ahyp:hlinkClr xmlns:ahyp="http://schemas.microsoft.com/office/drawing/2018/hyperlinkcolor" val="tx"/>
                      </a:ext>
                    </a:extLst>
                  </a:hlinkClick>
                </a:rPr>
                <a:t>antonussi@eatris.eu</a:t>
              </a:r>
              <a:r>
                <a:rPr lang="en-US" sz="1600" dirty="0">
                  <a:solidFill>
                    <a:srgbClr val="10B4BD"/>
                  </a:solidFill>
                  <a:latin typeface="Arial"/>
                  <a:cs typeface="Arial"/>
                </a:rPr>
                <a:t> </a:t>
              </a:r>
            </a:p>
            <a:p>
              <a:pPr defTabSz="514350"/>
              <a:endParaRPr lang="en-US" sz="1600" dirty="0">
                <a:solidFill>
                  <a:srgbClr val="10B4BD"/>
                </a:solidFill>
                <a:latin typeface="Arial" panose="020B0604020202020204" pitchFamily="34" charset="0"/>
                <a:cs typeface="Arial" panose="020B0604020202020204" pitchFamily="34" charset="0"/>
              </a:endParaRPr>
            </a:p>
          </p:txBody>
        </p:sp>
      </p:grpSp>
      <p:sp>
        <p:nvSpPr>
          <p:cNvPr id="5" name="TextBox 4">
            <a:extLst>
              <a:ext uri="{FF2B5EF4-FFF2-40B4-BE49-F238E27FC236}">
                <a16:creationId xmlns:a16="http://schemas.microsoft.com/office/drawing/2014/main" id="{0772B26F-2C09-5407-9F0A-E15850695EDA}"/>
              </a:ext>
            </a:extLst>
          </p:cNvPr>
          <p:cNvSpPr txBox="1"/>
          <p:nvPr/>
        </p:nvSpPr>
        <p:spPr>
          <a:xfrm>
            <a:off x="334492" y="4771769"/>
            <a:ext cx="3947348" cy="113877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14350"/>
            <a:r>
              <a:rPr lang="en-US" sz="2000" b="1" dirty="0">
                <a:solidFill>
                  <a:srgbClr val="1D2850"/>
                </a:solidFill>
                <a:latin typeface="Arial"/>
                <a:cs typeface="Arial"/>
              </a:rPr>
              <a:t>Dr Sara Zullino</a:t>
            </a:r>
            <a:br>
              <a:rPr lang="en-US" sz="2000" b="1" dirty="0">
                <a:solidFill>
                  <a:srgbClr val="1D2850"/>
                </a:solidFill>
                <a:latin typeface="Arial"/>
                <a:cs typeface="Arial"/>
              </a:rPr>
            </a:br>
            <a:r>
              <a:rPr lang="en-US" sz="1600" b="1" dirty="0">
                <a:solidFill>
                  <a:srgbClr val="1D2850"/>
                </a:solidFill>
                <a:latin typeface="Arial"/>
                <a:cs typeface="Arial"/>
              </a:rPr>
              <a:t>Scientific Programme Manager</a:t>
            </a:r>
            <a:endParaRPr lang="en-US" sz="1600" dirty="0">
              <a:solidFill>
                <a:srgbClr val="1D2850"/>
              </a:solidFill>
              <a:latin typeface="Arial"/>
              <a:cs typeface="Arial"/>
            </a:endParaRPr>
          </a:p>
          <a:p>
            <a:pPr defTabSz="514350"/>
            <a:r>
              <a:rPr lang="en-US" sz="1600" u="sng" dirty="0">
                <a:solidFill>
                  <a:srgbClr val="10B4BD"/>
                </a:solidFill>
                <a:latin typeface="Arial"/>
                <a:cs typeface="Arial"/>
              </a:rPr>
              <a:t>sarazullino@eatris.eu</a:t>
            </a:r>
          </a:p>
          <a:p>
            <a:pPr defTabSz="514350"/>
            <a:endParaRPr lang="en-US" sz="1600" dirty="0">
              <a:solidFill>
                <a:srgbClr val="10B4B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42428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Imagen 43">
            <a:extLst>
              <a:ext uri="{FF2B5EF4-FFF2-40B4-BE49-F238E27FC236}">
                <a16:creationId xmlns:a16="http://schemas.microsoft.com/office/drawing/2014/main" id="{E928BE41-D689-43DE-A4C4-3014663D91F0}"/>
              </a:ext>
            </a:extLst>
          </p:cNvPr>
          <p:cNvPicPr>
            <a:picLocks noChangeAspect="1"/>
          </p:cNvPicPr>
          <p:nvPr/>
        </p:nvPicPr>
        <p:blipFill rotWithShape="1">
          <a:blip r:embed="rId2"/>
          <a:srcRect t="34931" b="35887"/>
          <a:stretch/>
        </p:blipFill>
        <p:spPr>
          <a:xfrm>
            <a:off x="8361477" y="399759"/>
            <a:ext cx="3203353" cy="934796"/>
          </a:xfrm>
          <a:prstGeom prst="rect">
            <a:avLst/>
          </a:prstGeom>
        </p:spPr>
      </p:pic>
      <p:pic>
        <p:nvPicPr>
          <p:cNvPr id="43" name="Imagen 42">
            <a:extLst>
              <a:ext uri="{FF2B5EF4-FFF2-40B4-BE49-F238E27FC236}">
                <a16:creationId xmlns:a16="http://schemas.microsoft.com/office/drawing/2014/main" id="{6FB60874-A9E3-4EBC-A88F-5B2AAF3B8A02}"/>
              </a:ext>
            </a:extLst>
          </p:cNvPr>
          <p:cNvPicPr>
            <a:picLocks noChangeAspect="1"/>
          </p:cNvPicPr>
          <p:nvPr/>
        </p:nvPicPr>
        <p:blipFill>
          <a:blip r:embed="rId3"/>
          <a:stretch>
            <a:fillRect/>
          </a:stretch>
        </p:blipFill>
        <p:spPr>
          <a:xfrm>
            <a:off x="0" y="137099"/>
            <a:ext cx="12192000" cy="6583803"/>
          </a:xfrm>
          <a:prstGeom prst="rect">
            <a:avLst/>
          </a:prstGeom>
        </p:spPr>
      </p:pic>
    </p:spTree>
    <p:extLst>
      <p:ext uri="{BB962C8B-B14F-4D97-AF65-F5344CB8AC3E}">
        <p14:creationId xmlns:p14="http://schemas.microsoft.com/office/powerpoint/2010/main" val="35217398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D461AF1B-D4BC-5C49-941A-582C1F27DC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8643" y="25663"/>
            <a:ext cx="1628775" cy="814388"/>
          </a:xfrm>
          <a:prstGeom prst="rect">
            <a:avLst/>
          </a:prstGeom>
        </p:spPr>
      </p:pic>
      <p:cxnSp>
        <p:nvCxnSpPr>
          <p:cNvPr id="33" name="Straight Connector 32">
            <a:extLst>
              <a:ext uri="{FF2B5EF4-FFF2-40B4-BE49-F238E27FC236}">
                <a16:creationId xmlns:a16="http://schemas.microsoft.com/office/drawing/2014/main" id="{5DD1C94E-6DF8-6E40-9280-FED42EAACB1B}"/>
              </a:ext>
            </a:extLst>
          </p:cNvPr>
          <p:cNvCxnSpPr>
            <a:cxnSpLocks/>
          </p:cNvCxnSpPr>
          <p:nvPr/>
        </p:nvCxnSpPr>
        <p:spPr>
          <a:xfrm>
            <a:off x="479425" y="931241"/>
            <a:ext cx="754413" cy="0"/>
          </a:xfrm>
          <a:prstGeom prst="line">
            <a:avLst/>
          </a:prstGeom>
          <a:ln w="25400">
            <a:solidFill>
              <a:srgbClr val="00B4B4"/>
            </a:solidFill>
          </a:ln>
        </p:spPr>
        <p:style>
          <a:lnRef idx="1">
            <a:schemeClr val="accent1"/>
          </a:lnRef>
          <a:fillRef idx="0">
            <a:schemeClr val="accent1"/>
          </a:fillRef>
          <a:effectRef idx="0">
            <a:schemeClr val="accent1"/>
          </a:effectRef>
          <a:fontRef idx="minor">
            <a:schemeClr val="tx1"/>
          </a:fontRef>
        </p:style>
      </p:cxnSp>
      <p:pic>
        <p:nvPicPr>
          <p:cNvPr id="7" name="Picture 6" descr="A blue text on a black background&#10;&#10;Description automatically generated">
            <a:extLst>
              <a:ext uri="{FF2B5EF4-FFF2-40B4-BE49-F238E27FC236}">
                <a16:creationId xmlns:a16="http://schemas.microsoft.com/office/drawing/2014/main" id="{EF044BA4-8A0E-4650-6953-BCF7C38CC1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430" y="1342100"/>
            <a:ext cx="2359651" cy="689194"/>
          </a:xfrm>
          <a:prstGeom prst="rect">
            <a:avLst/>
          </a:prstGeom>
        </p:spPr>
      </p:pic>
      <p:sp>
        <p:nvSpPr>
          <p:cNvPr id="18" name="TextBox 17">
            <a:extLst>
              <a:ext uri="{FF2B5EF4-FFF2-40B4-BE49-F238E27FC236}">
                <a16:creationId xmlns:a16="http://schemas.microsoft.com/office/drawing/2014/main" id="{B7ACAED6-8617-DABF-A6EB-4E1A29AD3A3F}"/>
              </a:ext>
            </a:extLst>
          </p:cNvPr>
          <p:cNvSpPr txBox="1"/>
          <p:nvPr/>
        </p:nvSpPr>
        <p:spPr>
          <a:xfrm>
            <a:off x="3693822" y="1455637"/>
            <a:ext cx="7869759" cy="1138773"/>
          </a:xfrm>
          <a:prstGeom prst="rect">
            <a:avLst/>
          </a:prstGeom>
          <a:noFill/>
        </p:spPr>
        <p:txBody>
          <a:bodyPr wrap="square" lIns="91440" tIns="45720" rIns="91440" bIns="45720" anchor="t">
            <a:spAutoFit/>
          </a:bodyPr>
          <a:lstStyle/>
          <a:p>
            <a:pPr algn="just"/>
            <a:r>
              <a:rPr lang="en-US" b="0" i="0" dirty="0">
                <a:solidFill>
                  <a:srgbClr val="002060"/>
                </a:solidFill>
                <a:effectLst/>
                <a:highlight>
                  <a:srgbClr val="FFFFFF"/>
                </a:highlight>
                <a:latin typeface="Arial" panose="020B0604020202020204" pitchFamily="34" charset="0"/>
                <a:cs typeface="Arial" panose="020B0604020202020204" pitchFamily="34" charset="0"/>
              </a:rPr>
              <a:t>To develop a robust, trustworthy platform for researchers, clinicians, and innovators to access diverse cancer images, enabling the benchmarking, testing, and piloting of AI-driven technologies</a:t>
            </a:r>
          </a:p>
          <a:p>
            <a:r>
              <a:rPr lang="en-US" sz="1400" i="1" dirty="0">
                <a:solidFill>
                  <a:srgbClr val="002060"/>
                </a:solidFill>
                <a:highlight>
                  <a:srgbClr val="FFFFFF"/>
                </a:highlight>
                <a:latin typeface="Arial"/>
                <a:ea typeface="Calibri"/>
                <a:cs typeface="Calibri"/>
              </a:rPr>
              <a:t>DIGITAL-2022-CLOUD-AI-02-CANCER-IMAGE Project: 10110063</a:t>
            </a:r>
            <a:endParaRPr lang="en-US" sz="1400" i="1" dirty="0">
              <a:solidFill>
                <a:srgbClr val="000000"/>
              </a:solidFill>
              <a:latin typeface="Arial"/>
              <a:cs typeface="Arial" panose="020B0604020202020204" pitchFamily="34" charset="0"/>
            </a:endParaRPr>
          </a:p>
        </p:txBody>
      </p:sp>
      <p:pic>
        <p:nvPicPr>
          <p:cNvPr id="3" name="Picture 2" descr="TRUSTroke on X: &quot;Don't miss out on the chance to explore ...">
            <a:extLst>
              <a:ext uri="{FF2B5EF4-FFF2-40B4-BE49-F238E27FC236}">
                <a16:creationId xmlns:a16="http://schemas.microsoft.com/office/drawing/2014/main" id="{99CF4E74-7655-70BC-BD7B-CEEEBF0AAA92}"/>
              </a:ext>
            </a:extLst>
          </p:cNvPr>
          <p:cNvPicPr>
            <a:picLocks noChangeAspect="1"/>
          </p:cNvPicPr>
          <p:nvPr/>
        </p:nvPicPr>
        <p:blipFill rotWithShape="1">
          <a:blip r:embed="rId5"/>
          <a:srcRect l="1960" t="34307" b="33942"/>
          <a:stretch/>
        </p:blipFill>
        <p:spPr>
          <a:xfrm>
            <a:off x="786057" y="2899584"/>
            <a:ext cx="2670496" cy="871018"/>
          </a:xfrm>
          <a:prstGeom prst="rect">
            <a:avLst/>
          </a:prstGeom>
        </p:spPr>
      </p:pic>
      <p:sp>
        <p:nvSpPr>
          <p:cNvPr id="2" name="TextBox 1">
            <a:extLst>
              <a:ext uri="{FF2B5EF4-FFF2-40B4-BE49-F238E27FC236}">
                <a16:creationId xmlns:a16="http://schemas.microsoft.com/office/drawing/2014/main" id="{8B03DD20-6A52-80D4-6A4B-B1DB1F6A7C61}"/>
              </a:ext>
            </a:extLst>
          </p:cNvPr>
          <p:cNvSpPr txBox="1"/>
          <p:nvPr/>
        </p:nvSpPr>
        <p:spPr>
          <a:xfrm>
            <a:off x="3709522" y="3075200"/>
            <a:ext cx="7869759"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002060"/>
                </a:solidFill>
                <a:latin typeface="Arial"/>
              </a:rPr>
              <a:t>A novel trustworthy by design and privacy-preserving AI-based platform to assist clinicians, patients and caregivers in the management of acute and chronic phases of ischemic stroke. </a:t>
            </a:r>
            <a:endParaRPr lang="en-US">
              <a:solidFill>
                <a:srgbClr val="002060"/>
              </a:solidFill>
              <a:latin typeface="Arial"/>
              <a:cs typeface="Arial"/>
            </a:endParaRPr>
          </a:p>
          <a:p>
            <a:r>
              <a:rPr lang="en-US" sz="1400" dirty="0">
                <a:solidFill>
                  <a:srgbClr val="002060"/>
                </a:solidFill>
                <a:latin typeface="Arial"/>
                <a:ea typeface="+mn-lt"/>
                <a:cs typeface="+mn-lt"/>
              </a:rPr>
              <a:t>European Union´s Horizon 'Health 2022 STAYHLTH-01-two-stage:</a:t>
            </a:r>
            <a:r>
              <a:rPr lang="en-US" sz="1400" dirty="0">
                <a:solidFill>
                  <a:srgbClr val="002060"/>
                </a:solidFill>
                <a:latin typeface="Arial"/>
                <a:cs typeface="Arial"/>
              </a:rPr>
              <a:t> GA No 101080564</a:t>
            </a:r>
            <a:endParaRPr lang="en-US" sz="1400" dirty="0"/>
          </a:p>
        </p:txBody>
      </p:sp>
      <p:sp>
        <p:nvSpPr>
          <p:cNvPr id="5" name="TextBox 4">
            <a:extLst>
              <a:ext uri="{FF2B5EF4-FFF2-40B4-BE49-F238E27FC236}">
                <a16:creationId xmlns:a16="http://schemas.microsoft.com/office/drawing/2014/main" id="{1A3307FD-41CE-3425-1635-48ECC468568E}"/>
              </a:ext>
            </a:extLst>
          </p:cNvPr>
          <p:cNvSpPr txBox="1"/>
          <p:nvPr/>
        </p:nvSpPr>
        <p:spPr>
          <a:xfrm>
            <a:off x="416405" y="235201"/>
            <a:ext cx="9737529" cy="523220"/>
          </a:xfrm>
          <a:prstGeom prst="rect">
            <a:avLst/>
          </a:prstGeom>
          <a:noFill/>
        </p:spPr>
        <p:txBody>
          <a:bodyPr wrap="square" rtlCol="0">
            <a:spAutoFit/>
          </a:bodyPr>
          <a:lstStyle/>
          <a:p>
            <a:pPr defTabSz="514350">
              <a:defRPr/>
            </a:pPr>
            <a:r>
              <a:rPr lang="en-IN" sz="2800">
                <a:solidFill>
                  <a:srgbClr val="1D2850"/>
                </a:solidFill>
                <a:latin typeface="Arial" panose="020B0604020202020204" pitchFamily="34" charset="0"/>
                <a:cs typeface="Arial" panose="020B0604020202020204" pitchFamily="34" charset="0"/>
              </a:rPr>
              <a:t>Enabling trustworthy AI-powered solutions in Europe</a:t>
            </a:r>
          </a:p>
        </p:txBody>
      </p:sp>
      <p:pic>
        <p:nvPicPr>
          <p:cNvPr id="9" name="Picture 4">
            <a:extLst>
              <a:ext uri="{FF2B5EF4-FFF2-40B4-BE49-F238E27FC236}">
                <a16:creationId xmlns:a16="http://schemas.microsoft.com/office/drawing/2014/main" id="{00163793-0D5D-D43C-DD4E-067AC8A2939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84" t="7260" r="2119" b="17992"/>
          <a:stretch/>
        </p:blipFill>
        <p:spPr bwMode="auto">
          <a:xfrm>
            <a:off x="854430" y="4723191"/>
            <a:ext cx="2468812" cy="82918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5276D37-C2CD-1952-6D7D-B1CEF04098A6}"/>
              </a:ext>
            </a:extLst>
          </p:cNvPr>
          <p:cNvSpPr txBox="1"/>
          <p:nvPr/>
        </p:nvSpPr>
        <p:spPr>
          <a:xfrm>
            <a:off x="3706325" y="4814617"/>
            <a:ext cx="7819361" cy="646331"/>
          </a:xfrm>
          <a:prstGeom prst="rect">
            <a:avLst/>
          </a:prstGeom>
          <a:noFill/>
        </p:spPr>
        <p:txBody>
          <a:bodyPr wrap="square">
            <a:spAutoFit/>
          </a:bodyPr>
          <a:lstStyle/>
          <a:p>
            <a:pPr algn="just"/>
            <a:r>
              <a:rPr lang="en-US" dirty="0">
                <a:solidFill>
                  <a:srgbClr val="002060"/>
                </a:solidFill>
                <a:latin typeface="Arial" panose="020B0604020202020204" pitchFamily="34" charset="0"/>
                <a:cs typeface="Arial" panose="020B0604020202020204" pitchFamily="34" charset="0"/>
              </a:rPr>
              <a:t>To facilitate the uptake of AI and data driven diagnostics tools in clinical day-to-day healthcare delivery</a:t>
            </a:r>
          </a:p>
        </p:txBody>
      </p:sp>
      <p:sp>
        <p:nvSpPr>
          <p:cNvPr id="4" name="TextBox 3">
            <a:extLst>
              <a:ext uri="{FF2B5EF4-FFF2-40B4-BE49-F238E27FC236}">
                <a16:creationId xmlns:a16="http://schemas.microsoft.com/office/drawing/2014/main" id="{351E9619-0591-9E10-DC11-BCF2C0EA31BB}"/>
              </a:ext>
            </a:extLst>
          </p:cNvPr>
          <p:cNvSpPr txBox="1"/>
          <p:nvPr/>
        </p:nvSpPr>
        <p:spPr>
          <a:xfrm>
            <a:off x="1317171" y="5905677"/>
            <a:ext cx="9737529" cy="523220"/>
          </a:xfrm>
          <a:prstGeom prst="rect">
            <a:avLst/>
          </a:prstGeom>
          <a:noFill/>
        </p:spPr>
        <p:txBody>
          <a:bodyPr wrap="square">
            <a:spAutoFit/>
          </a:bodyPr>
          <a:lstStyle/>
          <a:p>
            <a:pPr algn="just"/>
            <a:r>
              <a:rPr lang="en-US" sz="2800" dirty="0">
                <a:solidFill>
                  <a:srgbClr val="10B4BD"/>
                </a:solidFill>
                <a:latin typeface="Arial" panose="020B0604020202020204" pitchFamily="34" charset="0"/>
                <a:cs typeface="Arial" panose="020B0604020202020204" pitchFamily="34" charset="0"/>
              </a:rPr>
              <a:t>With more projects in the pipeline (IHI, Infra WP, Health)</a:t>
            </a:r>
          </a:p>
        </p:txBody>
      </p:sp>
      <p:pic>
        <p:nvPicPr>
          <p:cNvPr id="6" name="Picture 5" descr="Blue text on a black background&#10;&#10;Description automatically generated">
            <a:extLst>
              <a:ext uri="{FF2B5EF4-FFF2-40B4-BE49-F238E27FC236}">
                <a16:creationId xmlns:a16="http://schemas.microsoft.com/office/drawing/2014/main" id="{38CB557F-00F8-FBD9-BD1B-BEFEDD5E3469}"/>
              </a:ext>
            </a:extLst>
          </p:cNvPr>
          <p:cNvPicPr>
            <a:picLocks noChangeAspect="1"/>
          </p:cNvPicPr>
          <p:nvPr/>
        </p:nvPicPr>
        <p:blipFill>
          <a:blip r:embed="rId7"/>
          <a:stretch>
            <a:fillRect/>
          </a:stretch>
        </p:blipFill>
        <p:spPr>
          <a:xfrm>
            <a:off x="880648" y="2085769"/>
            <a:ext cx="2486025" cy="513108"/>
          </a:xfrm>
          <a:prstGeom prst="rect">
            <a:avLst/>
          </a:prstGeom>
        </p:spPr>
      </p:pic>
      <p:pic>
        <p:nvPicPr>
          <p:cNvPr id="11" name="Picture 10" descr="Inforegio - Download centre for visual elements">
            <a:extLst>
              <a:ext uri="{FF2B5EF4-FFF2-40B4-BE49-F238E27FC236}">
                <a16:creationId xmlns:a16="http://schemas.microsoft.com/office/drawing/2014/main" id="{3A40E2C7-3707-B936-6473-DF2D6C2AEB46}"/>
              </a:ext>
            </a:extLst>
          </p:cNvPr>
          <p:cNvPicPr>
            <a:picLocks noChangeAspect="1"/>
          </p:cNvPicPr>
          <p:nvPr/>
        </p:nvPicPr>
        <p:blipFill>
          <a:blip r:embed="rId8"/>
          <a:stretch>
            <a:fillRect/>
          </a:stretch>
        </p:blipFill>
        <p:spPr>
          <a:xfrm>
            <a:off x="881270" y="3770442"/>
            <a:ext cx="2577548" cy="523064"/>
          </a:xfrm>
          <a:prstGeom prst="rect">
            <a:avLst/>
          </a:prstGeom>
        </p:spPr>
      </p:pic>
    </p:spTree>
    <p:extLst>
      <p:ext uri="{BB962C8B-B14F-4D97-AF65-F5344CB8AC3E}">
        <p14:creationId xmlns:p14="http://schemas.microsoft.com/office/powerpoint/2010/main" val="38746159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D461AF1B-D4BC-5C49-941A-582C1F27DC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8643" y="25663"/>
            <a:ext cx="1628775" cy="814388"/>
          </a:xfrm>
          <a:prstGeom prst="rect">
            <a:avLst/>
          </a:prstGeom>
        </p:spPr>
      </p:pic>
      <p:cxnSp>
        <p:nvCxnSpPr>
          <p:cNvPr id="33" name="Straight Connector 32">
            <a:extLst>
              <a:ext uri="{FF2B5EF4-FFF2-40B4-BE49-F238E27FC236}">
                <a16:creationId xmlns:a16="http://schemas.microsoft.com/office/drawing/2014/main" id="{5DD1C94E-6DF8-6E40-9280-FED42EAACB1B}"/>
              </a:ext>
            </a:extLst>
          </p:cNvPr>
          <p:cNvCxnSpPr>
            <a:cxnSpLocks/>
          </p:cNvCxnSpPr>
          <p:nvPr/>
        </p:nvCxnSpPr>
        <p:spPr>
          <a:xfrm>
            <a:off x="479425" y="931241"/>
            <a:ext cx="754413" cy="0"/>
          </a:xfrm>
          <a:prstGeom prst="line">
            <a:avLst/>
          </a:prstGeom>
          <a:ln w="25400">
            <a:solidFill>
              <a:srgbClr val="00B4B4"/>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7ACAED6-8617-DABF-A6EB-4E1A29AD3A3F}"/>
              </a:ext>
            </a:extLst>
          </p:cNvPr>
          <p:cNvSpPr txBox="1"/>
          <p:nvPr/>
        </p:nvSpPr>
        <p:spPr>
          <a:xfrm>
            <a:off x="3726479" y="1592394"/>
            <a:ext cx="7869759" cy="3693319"/>
          </a:xfrm>
          <a:prstGeom prst="rect">
            <a:avLst/>
          </a:prstGeom>
          <a:noFill/>
        </p:spPr>
        <p:txBody>
          <a:bodyPr wrap="square" lIns="91440" tIns="45720" rIns="91440" bIns="45720" anchor="t">
            <a:spAutoFit/>
          </a:bodyPr>
          <a:lstStyle/>
          <a:p>
            <a:pPr algn="just"/>
            <a:r>
              <a:rPr lang="en-US" b="0" i="0" dirty="0">
                <a:solidFill>
                  <a:srgbClr val="002060"/>
                </a:solidFill>
                <a:effectLst/>
                <a:highlight>
                  <a:srgbClr val="FFFFFF"/>
                </a:highlight>
                <a:latin typeface="Arial" panose="020B0604020202020204" pitchFamily="34" charset="0"/>
                <a:cs typeface="Arial" panose="020B0604020202020204" pitchFamily="34" charset="0"/>
              </a:rPr>
              <a:t>AI represents another frontier in science &amp; technology</a:t>
            </a:r>
            <a:endParaRPr lang="en-US" dirty="0">
              <a:solidFill>
                <a:srgbClr val="002060"/>
              </a:solidFill>
              <a:highlight>
                <a:srgbClr val="FFFFFF"/>
              </a:highlight>
              <a:latin typeface="Arial" panose="020B0604020202020204" pitchFamily="34" charset="0"/>
              <a:cs typeface="Arial" panose="020B0604020202020204" pitchFamily="34" charset="0"/>
            </a:endParaRPr>
          </a:p>
          <a:p>
            <a:pPr algn="just"/>
            <a:endParaRPr lang="en-US" b="0" i="0" dirty="0">
              <a:solidFill>
                <a:srgbClr val="002060"/>
              </a:solidFill>
              <a:effectLst/>
              <a:highlight>
                <a:srgbClr val="FFFFFF"/>
              </a:highlight>
              <a:latin typeface="Arial" panose="020B0604020202020204" pitchFamily="34" charset="0"/>
              <a:cs typeface="Arial" panose="020B0604020202020204" pitchFamily="34" charset="0"/>
            </a:endParaRPr>
          </a:p>
          <a:p>
            <a:pPr algn="just"/>
            <a:r>
              <a:rPr lang="en-US" dirty="0">
                <a:solidFill>
                  <a:srgbClr val="002060"/>
                </a:solidFill>
                <a:highlight>
                  <a:srgbClr val="FFFFFF"/>
                </a:highlight>
                <a:latin typeface="Arial" panose="020B0604020202020204" pitchFamily="34" charset="0"/>
                <a:cs typeface="Arial" panose="020B0604020202020204" pitchFamily="34" charset="0"/>
              </a:rPr>
              <a:t>To have impact in society, the </a:t>
            </a:r>
            <a:r>
              <a:rPr lang="en-US" b="1" dirty="0">
                <a:solidFill>
                  <a:srgbClr val="002060"/>
                </a:solidFill>
                <a:highlight>
                  <a:srgbClr val="FFFFFF"/>
                </a:highlight>
                <a:latin typeface="Arial" panose="020B0604020202020204" pitchFamily="34" charset="0"/>
                <a:cs typeface="Arial" panose="020B0604020202020204" pitchFamily="34" charset="0"/>
              </a:rPr>
              <a:t>science must be coupled with engineering</a:t>
            </a:r>
          </a:p>
          <a:p>
            <a:pPr algn="just"/>
            <a:endParaRPr lang="en-US" b="0" i="0" dirty="0">
              <a:solidFill>
                <a:srgbClr val="002060"/>
              </a:solidFill>
              <a:effectLst/>
              <a:highlight>
                <a:srgbClr val="FFFFFF"/>
              </a:highlight>
              <a:latin typeface="Arial" panose="020B0604020202020204" pitchFamily="34" charset="0"/>
              <a:cs typeface="Arial" panose="020B0604020202020204" pitchFamily="34" charset="0"/>
            </a:endParaRPr>
          </a:p>
          <a:p>
            <a:pPr algn="just"/>
            <a:r>
              <a:rPr lang="en-US" dirty="0">
                <a:solidFill>
                  <a:srgbClr val="002060"/>
                </a:solidFill>
                <a:highlight>
                  <a:srgbClr val="FFFFFF"/>
                </a:highlight>
                <a:latin typeface="Arial" panose="020B0604020202020204" pitchFamily="34" charset="0"/>
                <a:cs typeface="Arial" panose="020B0604020202020204" pitchFamily="34" charset="0"/>
              </a:rPr>
              <a:t>This can only be done by </a:t>
            </a:r>
            <a:r>
              <a:rPr lang="en-US" b="1" dirty="0">
                <a:solidFill>
                  <a:srgbClr val="002060"/>
                </a:solidFill>
                <a:highlight>
                  <a:srgbClr val="FFFFFF"/>
                </a:highlight>
                <a:latin typeface="Arial" panose="020B0604020202020204" pitchFamily="34" charset="0"/>
                <a:cs typeface="Arial" panose="020B0604020202020204" pitchFamily="34" charset="0"/>
              </a:rPr>
              <a:t>working across disciplinary and sectoral boundaries</a:t>
            </a:r>
          </a:p>
          <a:p>
            <a:pPr algn="just"/>
            <a:endParaRPr lang="en-US" dirty="0">
              <a:solidFill>
                <a:srgbClr val="002060"/>
              </a:solidFill>
              <a:highlight>
                <a:srgbClr val="FFFFFF"/>
              </a:highlight>
              <a:latin typeface="Arial" panose="020B0604020202020204" pitchFamily="34" charset="0"/>
              <a:cs typeface="Arial" panose="020B0604020202020204" pitchFamily="34" charset="0"/>
            </a:endParaRPr>
          </a:p>
          <a:p>
            <a:pPr algn="just"/>
            <a:r>
              <a:rPr lang="en-US" dirty="0">
                <a:solidFill>
                  <a:srgbClr val="002060"/>
                </a:solidFill>
                <a:highlight>
                  <a:srgbClr val="FFFFFF"/>
                </a:highlight>
                <a:latin typeface="Arial" panose="020B0604020202020204" pitchFamily="34" charset="0"/>
                <a:cs typeface="Arial" panose="020B0604020202020204" pitchFamily="34" charset="0"/>
              </a:rPr>
              <a:t>To turn knowledge into useful solutions solving real needs development projects must be </a:t>
            </a:r>
            <a:r>
              <a:rPr lang="en-US" b="1" dirty="0">
                <a:solidFill>
                  <a:srgbClr val="002060"/>
                </a:solidFill>
                <a:highlight>
                  <a:srgbClr val="FFFFFF"/>
                </a:highlight>
                <a:latin typeface="Arial" panose="020B0604020202020204" pitchFamily="34" charset="0"/>
                <a:cs typeface="Arial" panose="020B0604020202020204" pitchFamily="34" charset="0"/>
              </a:rPr>
              <a:t>driven by users</a:t>
            </a:r>
            <a:r>
              <a:rPr lang="en-US" dirty="0">
                <a:solidFill>
                  <a:srgbClr val="002060"/>
                </a:solidFill>
                <a:highlight>
                  <a:srgbClr val="FFFFFF"/>
                </a:highlight>
                <a:latin typeface="Arial" panose="020B0604020202020204" pitchFamily="34" charset="0"/>
                <a:cs typeface="Arial" panose="020B0604020202020204" pitchFamily="34" charset="0"/>
              </a:rPr>
              <a:t>, not the technology developers</a:t>
            </a:r>
          </a:p>
          <a:p>
            <a:pPr algn="just"/>
            <a:endParaRPr lang="en-US" b="0" i="0" dirty="0">
              <a:solidFill>
                <a:srgbClr val="002060"/>
              </a:solidFill>
              <a:effectLst/>
              <a:highlight>
                <a:srgbClr val="FFFFFF"/>
              </a:highlight>
              <a:latin typeface="Arial" panose="020B0604020202020204" pitchFamily="34" charset="0"/>
              <a:cs typeface="Arial" panose="020B0604020202020204" pitchFamily="34" charset="0"/>
            </a:endParaRPr>
          </a:p>
          <a:p>
            <a:pPr algn="just"/>
            <a:r>
              <a:rPr lang="en-US" dirty="0">
                <a:solidFill>
                  <a:srgbClr val="002060"/>
                </a:solidFill>
                <a:highlight>
                  <a:srgbClr val="FFFFFF"/>
                </a:highlight>
                <a:latin typeface="Arial" panose="020B0604020202020204" pitchFamily="34" charset="0"/>
                <a:cs typeface="Arial" panose="020B0604020202020204" pitchFamily="34" charset="0"/>
              </a:rPr>
              <a:t>Alignment of the all the players is driven by </a:t>
            </a:r>
            <a:r>
              <a:rPr lang="en-US" b="1" dirty="0">
                <a:solidFill>
                  <a:srgbClr val="002060"/>
                </a:solidFill>
                <a:highlight>
                  <a:srgbClr val="FFFFFF"/>
                </a:highlight>
                <a:latin typeface="Arial" panose="020B0604020202020204" pitchFamily="34" charset="0"/>
                <a:cs typeface="Arial" panose="020B0604020202020204" pitchFamily="34" charset="0"/>
              </a:rPr>
              <a:t>focusing on the patient and their needs</a:t>
            </a:r>
          </a:p>
          <a:p>
            <a:pPr algn="just"/>
            <a:endParaRPr lang="en-US" b="1" dirty="0">
              <a:solidFill>
                <a:srgbClr val="002060"/>
              </a:solidFill>
              <a:highlight>
                <a:srgbClr val="FFFFFF"/>
              </a:highlight>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A3307FD-41CE-3425-1635-48ECC468568E}"/>
              </a:ext>
            </a:extLst>
          </p:cNvPr>
          <p:cNvSpPr txBox="1"/>
          <p:nvPr/>
        </p:nvSpPr>
        <p:spPr>
          <a:xfrm>
            <a:off x="416405" y="235201"/>
            <a:ext cx="9737529" cy="523220"/>
          </a:xfrm>
          <a:prstGeom prst="rect">
            <a:avLst/>
          </a:prstGeom>
          <a:noFill/>
        </p:spPr>
        <p:txBody>
          <a:bodyPr wrap="square" rtlCol="0">
            <a:spAutoFit/>
          </a:bodyPr>
          <a:lstStyle/>
          <a:p>
            <a:pPr defTabSz="514350">
              <a:defRPr/>
            </a:pPr>
            <a:r>
              <a:rPr lang="en-IN" sz="2800" dirty="0">
                <a:solidFill>
                  <a:srgbClr val="1D2850"/>
                </a:solidFill>
                <a:latin typeface="Arial" panose="020B0604020202020204" pitchFamily="34" charset="0"/>
                <a:cs typeface="Arial" panose="020B0604020202020204" pitchFamily="34" charset="0"/>
              </a:rPr>
              <a:t>Conclusions</a:t>
            </a:r>
          </a:p>
        </p:txBody>
      </p:sp>
      <p:sp>
        <p:nvSpPr>
          <p:cNvPr id="4" name="TextBox 3">
            <a:extLst>
              <a:ext uri="{FF2B5EF4-FFF2-40B4-BE49-F238E27FC236}">
                <a16:creationId xmlns:a16="http://schemas.microsoft.com/office/drawing/2014/main" id="{351E9619-0591-9E10-DC11-BCF2C0EA31BB}"/>
              </a:ext>
            </a:extLst>
          </p:cNvPr>
          <p:cNvSpPr txBox="1"/>
          <p:nvPr/>
        </p:nvSpPr>
        <p:spPr>
          <a:xfrm>
            <a:off x="1227235" y="5534593"/>
            <a:ext cx="9737529" cy="954107"/>
          </a:xfrm>
          <a:prstGeom prst="rect">
            <a:avLst/>
          </a:prstGeom>
          <a:noFill/>
        </p:spPr>
        <p:txBody>
          <a:bodyPr wrap="square">
            <a:spAutoFit/>
          </a:bodyPr>
          <a:lstStyle/>
          <a:p>
            <a:pPr algn="ctr"/>
            <a:r>
              <a:rPr lang="en-US" sz="2800" b="1" dirty="0">
                <a:solidFill>
                  <a:srgbClr val="002060"/>
                </a:solidFill>
                <a:highlight>
                  <a:srgbClr val="FFFFFF"/>
                </a:highlight>
                <a:latin typeface="Arial" panose="020B0604020202020204" pitchFamily="34" charset="0"/>
                <a:cs typeface="Arial" panose="020B0604020202020204" pitchFamily="34" charset="0"/>
              </a:rPr>
              <a:t>Impact creation is a long knowledge journey </a:t>
            </a:r>
          </a:p>
          <a:p>
            <a:pPr algn="ctr"/>
            <a:r>
              <a:rPr lang="en-US" sz="2800" b="1" dirty="0">
                <a:solidFill>
                  <a:srgbClr val="002060"/>
                </a:solidFill>
                <a:highlight>
                  <a:srgbClr val="FFFFFF"/>
                </a:highlight>
                <a:latin typeface="Arial" panose="020B0604020202020204" pitchFamily="34" charset="0"/>
                <a:cs typeface="Arial" panose="020B0604020202020204" pitchFamily="34" charset="0"/>
              </a:rPr>
              <a:t>With many actors and gatekeepers along the way</a:t>
            </a:r>
          </a:p>
        </p:txBody>
      </p:sp>
      <p:pic>
        <p:nvPicPr>
          <p:cNvPr id="8" name="Picture 7">
            <a:extLst>
              <a:ext uri="{FF2B5EF4-FFF2-40B4-BE49-F238E27FC236}">
                <a16:creationId xmlns:a16="http://schemas.microsoft.com/office/drawing/2014/main" id="{BD078366-ED15-BACD-8364-CE1DB916AD14}"/>
              </a:ext>
            </a:extLst>
          </p:cNvPr>
          <p:cNvPicPr>
            <a:picLocks noChangeAspect="1"/>
          </p:cNvPicPr>
          <p:nvPr/>
        </p:nvPicPr>
        <p:blipFill>
          <a:blip r:embed="rId4"/>
          <a:stretch>
            <a:fillRect/>
          </a:stretch>
        </p:blipFill>
        <p:spPr>
          <a:xfrm>
            <a:off x="146623" y="1821166"/>
            <a:ext cx="3313461" cy="3215667"/>
          </a:xfrm>
          <a:prstGeom prst="rect">
            <a:avLst/>
          </a:prstGeom>
        </p:spPr>
      </p:pic>
    </p:spTree>
    <p:extLst>
      <p:ext uri="{BB962C8B-B14F-4D97-AF65-F5344CB8AC3E}">
        <p14:creationId xmlns:p14="http://schemas.microsoft.com/office/powerpoint/2010/main" val="7113446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4FA084-D3F5-F8A4-7F5D-41905515E9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5246" y="67840"/>
            <a:ext cx="1628775" cy="814388"/>
          </a:xfrm>
          <a:prstGeom prst="rect">
            <a:avLst/>
          </a:prstGeom>
        </p:spPr>
      </p:pic>
      <p:sp>
        <p:nvSpPr>
          <p:cNvPr id="3" name="TextBox 2">
            <a:extLst>
              <a:ext uri="{FF2B5EF4-FFF2-40B4-BE49-F238E27FC236}">
                <a16:creationId xmlns:a16="http://schemas.microsoft.com/office/drawing/2014/main" id="{F4BD9695-CDB4-98F3-8971-09450174BEF3}"/>
              </a:ext>
            </a:extLst>
          </p:cNvPr>
          <p:cNvSpPr txBox="1"/>
          <p:nvPr/>
        </p:nvSpPr>
        <p:spPr>
          <a:xfrm>
            <a:off x="385932" y="215045"/>
            <a:ext cx="10118418" cy="584775"/>
          </a:xfrm>
          <a:prstGeom prst="rect">
            <a:avLst/>
          </a:prstGeom>
          <a:noFill/>
        </p:spPr>
        <p:txBody>
          <a:bodyPr wrap="squar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1E2850"/>
                </a:solidFill>
                <a:effectLst/>
                <a:uLnTx/>
                <a:uFillTx/>
                <a:latin typeface="Arial" panose="020B0604020202020204" pitchFamily="34" charset="0"/>
                <a:ea typeface="+mn-ea"/>
                <a:cs typeface="Arial" panose="020B0604020202020204" pitchFamily="34" charset="0"/>
              </a:rPr>
              <a:t>With thanks to our funders and partners</a:t>
            </a:r>
          </a:p>
        </p:txBody>
      </p:sp>
      <p:cxnSp>
        <p:nvCxnSpPr>
          <p:cNvPr id="4" name="Straight Connector 3">
            <a:extLst>
              <a:ext uri="{FF2B5EF4-FFF2-40B4-BE49-F238E27FC236}">
                <a16:creationId xmlns:a16="http://schemas.microsoft.com/office/drawing/2014/main" id="{3DAFB997-7FD1-B43D-3008-9256E195B3DD}"/>
              </a:ext>
            </a:extLst>
          </p:cNvPr>
          <p:cNvCxnSpPr>
            <a:cxnSpLocks/>
          </p:cNvCxnSpPr>
          <p:nvPr/>
        </p:nvCxnSpPr>
        <p:spPr>
          <a:xfrm>
            <a:off x="501971" y="880024"/>
            <a:ext cx="754413" cy="0"/>
          </a:xfrm>
          <a:prstGeom prst="line">
            <a:avLst/>
          </a:prstGeom>
          <a:ln w="25400">
            <a:solidFill>
              <a:srgbClr val="00B4B4"/>
            </a:solidFill>
          </a:ln>
        </p:spPr>
        <p:style>
          <a:lnRef idx="1">
            <a:schemeClr val="accent1"/>
          </a:lnRef>
          <a:fillRef idx="0">
            <a:schemeClr val="accent1"/>
          </a:fillRef>
          <a:effectRef idx="0">
            <a:schemeClr val="accent1"/>
          </a:effectRef>
          <a:fontRef idx="minor">
            <a:schemeClr val="tx1"/>
          </a:fontRef>
        </p:style>
      </p:cxnSp>
      <p:sp>
        <p:nvSpPr>
          <p:cNvPr id="102" name="Slide Number Placeholder 1">
            <a:extLst>
              <a:ext uri="{FF2B5EF4-FFF2-40B4-BE49-F238E27FC236}">
                <a16:creationId xmlns:a16="http://schemas.microsoft.com/office/drawing/2014/main" id="{9409A4E6-2C3A-B60E-CFDB-547256DF365B}"/>
              </a:ext>
            </a:extLst>
          </p:cNvPr>
          <p:cNvSpPr>
            <a:spLocks noGrp="1"/>
          </p:cNvSpPr>
          <p:nvPr>
            <p:ph type="sldNum" sz="quarter" idx="12"/>
          </p:nvPr>
        </p:nvSpPr>
        <p:spPr>
          <a:xfrm>
            <a:off x="11499895" y="6536068"/>
            <a:ext cx="692105" cy="365125"/>
          </a:xfrm>
        </p:spPr>
        <p:txBody>
          <a:bodyPr/>
          <a:lstStyle/>
          <a:p>
            <a:fld id="{49B68DCC-6E81-4552-B665-FC5FE25C5460}" type="slidenum">
              <a:rPr lang="en-NL" smtClean="0">
                <a:solidFill>
                  <a:schemeClr val="bg1">
                    <a:lumMod val="50000"/>
                  </a:schemeClr>
                </a:solidFill>
                <a:latin typeface="Arial" panose="020B0604020202020204" pitchFamily="34" charset="0"/>
                <a:cs typeface="Arial" panose="020B0604020202020204" pitchFamily="34" charset="0"/>
              </a:rPr>
              <a:t>13</a:t>
            </a:fld>
            <a:endParaRPr lang="en-NL">
              <a:solidFill>
                <a:schemeClr val="bg1">
                  <a:lumMod val="50000"/>
                </a:schemeClr>
              </a:solidFill>
              <a:latin typeface="Arial" panose="020B0604020202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F1166FBB-0CFF-6248-8CC9-DEA6D41EDD4B}"/>
              </a:ext>
            </a:extLst>
          </p:cNvPr>
          <p:cNvGrpSpPr/>
          <p:nvPr/>
        </p:nvGrpSpPr>
        <p:grpSpPr>
          <a:xfrm>
            <a:off x="6017023" y="1227980"/>
            <a:ext cx="2108298" cy="1130070"/>
            <a:chOff x="475651" y="1529894"/>
            <a:chExt cx="2108298" cy="1130070"/>
          </a:xfrm>
        </p:grpSpPr>
        <p:sp>
          <p:nvSpPr>
            <p:cNvPr id="27" name="Rectangle: Rounded Corners 5">
              <a:extLst>
                <a:ext uri="{FF2B5EF4-FFF2-40B4-BE49-F238E27FC236}">
                  <a16:creationId xmlns:a16="http://schemas.microsoft.com/office/drawing/2014/main" id="{CCA2EEBC-E13F-51B5-9079-CAA2E192968C}"/>
                </a:ext>
              </a:extLst>
            </p:cNvPr>
            <p:cNvSpPr/>
            <p:nvPr/>
          </p:nvSpPr>
          <p:spPr>
            <a:xfrm>
              <a:off x="475651" y="1529894"/>
              <a:ext cx="2108298" cy="737419"/>
            </a:xfrm>
            <a:prstGeom prst="roundRect">
              <a:avLst>
                <a:gd name="adj" fmla="val 0"/>
              </a:avLst>
            </a:prstGeom>
            <a:solidFill>
              <a:srgbClr val="FFFFFF"/>
            </a:solidFill>
            <a:ln w="6350">
              <a:solidFill>
                <a:srgbClr val="189A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8" name="Rectangle: Rounded Corners 49">
              <a:extLst>
                <a:ext uri="{FF2B5EF4-FFF2-40B4-BE49-F238E27FC236}">
                  <a16:creationId xmlns:a16="http://schemas.microsoft.com/office/drawing/2014/main" id="{B2C15F6F-3C49-252D-5AB6-0EC05F892D55}"/>
                </a:ext>
              </a:extLst>
            </p:cNvPr>
            <p:cNvSpPr/>
            <p:nvPr/>
          </p:nvSpPr>
          <p:spPr>
            <a:xfrm>
              <a:off x="475651" y="2225526"/>
              <a:ext cx="2108298" cy="434438"/>
            </a:xfrm>
            <a:prstGeom prst="roundRect">
              <a:avLst>
                <a:gd name="adj" fmla="val 0"/>
              </a:avLst>
            </a:prstGeom>
            <a:solidFill>
              <a:srgbClr val="189AA3"/>
            </a:solidFill>
            <a:ln w="6350">
              <a:solidFill>
                <a:srgbClr val="189A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Czech Republic</a:t>
              </a:r>
              <a:endParaRPr kumimoji="0" lang="en-GB" sz="9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Ministry of </a:t>
              </a:r>
              <a:r>
                <a:rPr kumimoji="0" lang="en-GB" sz="800" b="0" i="1"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Education,Youth</a:t>
              </a:r>
              <a:r>
                <a:rPr kumimoji="0" lang="en-GB" sz="8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&amp; Sports</a:t>
              </a:r>
              <a:endParaRPr kumimoji="0" lang="x-none" sz="9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9" name="Picture 28" descr="A close up of a sign&#10;&#10;Description automatically generated">
              <a:extLst>
                <a:ext uri="{FF2B5EF4-FFF2-40B4-BE49-F238E27FC236}">
                  <a16:creationId xmlns:a16="http://schemas.microsoft.com/office/drawing/2014/main" id="{3BCC2F01-DA2B-E33D-3B98-8768A646D2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9894" y="1586853"/>
              <a:ext cx="1258730" cy="599576"/>
            </a:xfrm>
            <a:prstGeom prst="rect">
              <a:avLst/>
            </a:prstGeom>
          </p:spPr>
        </p:pic>
      </p:grpSp>
      <p:grpSp>
        <p:nvGrpSpPr>
          <p:cNvPr id="30" name="Group 29">
            <a:extLst>
              <a:ext uri="{FF2B5EF4-FFF2-40B4-BE49-F238E27FC236}">
                <a16:creationId xmlns:a16="http://schemas.microsoft.com/office/drawing/2014/main" id="{AD1E5459-D0D4-0515-DBB7-93634081F144}"/>
              </a:ext>
            </a:extLst>
          </p:cNvPr>
          <p:cNvGrpSpPr/>
          <p:nvPr/>
        </p:nvGrpSpPr>
        <p:grpSpPr>
          <a:xfrm>
            <a:off x="8254465" y="1227470"/>
            <a:ext cx="2108298" cy="1130069"/>
            <a:chOff x="2748679" y="1529896"/>
            <a:chExt cx="2108298" cy="1130069"/>
          </a:xfrm>
        </p:grpSpPr>
        <p:sp>
          <p:nvSpPr>
            <p:cNvPr id="31" name="Rectangle: Rounded Corners 24">
              <a:extLst>
                <a:ext uri="{FF2B5EF4-FFF2-40B4-BE49-F238E27FC236}">
                  <a16:creationId xmlns:a16="http://schemas.microsoft.com/office/drawing/2014/main" id="{C4DB811D-7977-A08C-7D9E-722A8B23C7BC}"/>
                </a:ext>
              </a:extLst>
            </p:cNvPr>
            <p:cNvSpPr/>
            <p:nvPr/>
          </p:nvSpPr>
          <p:spPr>
            <a:xfrm>
              <a:off x="2748679" y="1529896"/>
              <a:ext cx="2108298" cy="737417"/>
            </a:xfrm>
            <a:prstGeom prst="roundRect">
              <a:avLst>
                <a:gd name="adj" fmla="val 0"/>
              </a:avLst>
            </a:prstGeom>
            <a:solidFill>
              <a:srgbClr val="FFFFFF"/>
            </a:solidFill>
            <a:ln w="6350">
              <a:solidFill>
                <a:srgbClr val="189A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 name="Rectangle: Rounded Corners 50">
              <a:extLst>
                <a:ext uri="{FF2B5EF4-FFF2-40B4-BE49-F238E27FC236}">
                  <a16:creationId xmlns:a16="http://schemas.microsoft.com/office/drawing/2014/main" id="{2629F9FC-1671-A35A-F5B9-E410FA3DE420}"/>
                </a:ext>
              </a:extLst>
            </p:cNvPr>
            <p:cNvSpPr/>
            <p:nvPr/>
          </p:nvSpPr>
          <p:spPr>
            <a:xfrm>
              <a:off x="2748679" y="2225527"/>
              <a:ext cx="2108298" cy="434438"/>
            </a:xfrm>
            <a:prstGeom prst="roundRect">
              <a:avLst>
                <a:gd name="adj" fmla="val 0"/>
              </a:avLst>
            </a:prstGeom>
            <a:solidFill>
              <a:srgbClr val="189AA3"/>
            </a:solidFill>
            <a:ln w="6350">
              <a:solidFill>
                <a:srgbClr val="189A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Republic of Finland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Ministry of Education and Culture (OKM)</a:t>
              </a:r>
              <a:endParaRPr kumimoji="0" lang="x-none" sz="8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3" name="Picture 32" descr="A close up of a logo&#10;&#10;Description automatically generated">
              <a:extLst>
                <a:ext uri="{FF2B5EF4-FFF2-40B4-BE49-F238E27FC236}">
                  <a16:creationId xmlns:a16="http://schemas.microsoft.com/office/drawing/2014/main" id="{C3982CA4-C8BD-6224-9D9A-78FE59CAB81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792" t="23164" r="16303" b="22583"/>
            <a:stretch/>
          </p:blipFill>
          <p:spPr>
            <a:xfrm>
              <a:off x="3010411" y="1554253"/>
              <a:ext cx="1584833" cy="616470"/>
            </a:xfrm>
            <a:prstGeom prst="rect">
              <a:avLst/>
            </a:prstGeom>
          </p:spPr>
        </p:pic>
      </p:grpSp>
      <p:grpSp>
        <p:nvGrpSpPr>
          <p:cNvPr id="34" name="Group 33">
            <a:extLst>
              <a:ext uri="{FF2B5EF4-FFF2-40B4-BE49-F238E27FC236}">
                <a16:creationId xmlns:a16="http://schemas.microsoft.com/office/drawing/2014/main" id="{DE01E0BF-FD30-8F93-C70F-26B49C23917B}"/>
              </a:ext>
            </a:extLst>
          </p:cNvPr>
          <p:cNvGrpSpPr/>
          <p:nvPr/>
        </p:nvGrpSpPr>
        <p:grpSpPr>
          <a:xfrm>
            <a:off x="3765183" y="2490993"/>
            <a:ext cx="2109494" cy="1137113"/>
            <a:chOff x="7293138" y="1522852"/>
            <a:chExt cx="2109494" cy="1137113"/>
          </a:xfrm>
        </p:grpSpPr>
        <p:sp>
          <p:nvSpPr>
            <p:cNvPr id="35" name="Rectangle: Rounded Corners 28">
              <a:extLst>
                <a:ext uri="{FF2B5EF4-FFF2-40B4-BE49-F238E27FC236}">
                  <a16:creationId xmlns:a16="http://schemas.microsoft.com/office/drawing/2014/main" id="{DE6031A3-2F0F-0A3F-299C-0E74B2EA2887}"/>
                </a:ext>
              </a:extLst>
            </p:cNvPr>
            <p:cNvSpPr/>
            <p:nvPr/>
          </p:nvSpPr>
          <p:spPr>
            <a:xfrm>
              <a:off x="7293138" y="1522852"/>
              <a:ext cx="2108187" cy="744461"/>
            </a:xfrm>
            <a:prstGeom prst="roundRect">
              <a:avLst>
                <a:gd name="adj" fmla="val 0"/>
              </a:avLst>
            </a:prstGeom>
            <a:solidFill>
              <a:schemeClr val="bg1"/>
            </a:solidFill>
            <a:ln w="6350">
              <a:solidFill>
                <a:srgbClr val="00B4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6" name="Rectangle: Rounded Corners 50">
              <a:extLst>
                <a:ext uri="{FF2B5EF4-FFF2-40B4-BE49-F238E27FC236}">
                  <a16:creationId xmlns:a16="http://schemas.microsoft.com/office/drawing/2014/main" id="{7DBDD1A8-5DA9-62DA-D055-6DF2B21D2AB8}"/>
                </a:ext>
              </a:extLst>
            </p:cNvPr>
            <p:cNvSpPr/>
            <p:nvPr/>
          </p:nvSpPr>
          <p:spPr>
            <a:xfrm>
              <a:off x="7294334" y="2218481"/>
              <a:ext cx="2108298" cy="441484"/>
            </a:xfrm>
            <a:prstGeom prst="roundRect">
              <a:avLst>
                <a:gd name="adj" fmla="val 0"/>
              </a:avLst>
            </a:prstGeom>
            <a:solidFill>
              <a:srgbClr val="189AA3"/>
            </a:solidFill>
            <a:ln w="6350">
              <a:solidFill>
                <a:srgbClr val="189A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Italian Republic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Istituto Superiore di Sanità (ISS)</a:t>
              </a:r>
              <a:endParaRPr kumimoji="0" lang="x-none" sz="8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7" name="Picture 36" descr="A close up of a logo&#10;&#10;Description automatically generated">
              <a:extLst>
                <a:ext uri="{FF2B5EF4-FFF2-40B4-BE49-F238E27FC236}">
                  <a16:creationId xmlns:a16="http://schemas.microsoft.com/office/drawing/2014/main" id="{5E7AC7D1-B032-AF8D-5E7B-211E1874BB8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650" t="5541" r="12511"/>
            <a:stretch/>
          </p:blipFill>
          <p:spPr>
            <a:xfrm>
              <a:off x="8015039" y="1576306"/>
              <a:ext cx="664495" cy="637551"/>
            </a:xfrm>
            <a:prstGeom prst="rect">
              <a:avLst/>
            </a:prstGeom>
          </p:spPr>
        </p:pic>
      </p:grpSp>
      <p:grpSp>
        <p:nvGrpSpPr>
          <p:cNvPr id="40" name="Group 39">
            <a:extLst>
              <a:ext uri="{FF2B5EF4-FFF2-40B4-BE49-F238E27FC236}">
                <a16:creationId xmlns:a16="http://schemas.microsoft.com/office/drawing/2014/main" id="{4FF328B4-C379-31FF-A806-F76A18AE5B7B}"/>
              </a:ext>
            </a:extLst>
          </p:cNvPr>
          <p:cNvGrpSpPr/>
          <p:nvPr/>
        </p:nvGrpSpPr>
        <p:grpSpPr>
          <a:xfrm>
            <a:off x="8277990" y="2498487"/>
            <a:ext cx="2108298" cy="1148108"/>
            <a:chOff x="9567764" y="1233600"/>
            <a:chExt cx="2108298" cy="1148108"/>
          </a:xfrm>
        </p:grpSpPr>
        <p:sp>
          <p:nvSpPr>
            <p:cNvPr id="50" name="Rectangle: Rounded Corners 46">
              <a:extLst>
                <a:ext uri="{FF2B5EF4-FFF2-40B4-BE49-F238E27FC236}">
                  <a16:creationId xmlns:a16="http://schemas.microsoft.com/office/drawing/2014/main" id="{1BFA6A2C-0F74-C3AF-5034-7CE2220F6BC8}"/>
                </a:ext>
              </a:extLst>
            </p:cNvPr>
            <p:cNvSpPr/>
            <p:nvPr/>
          </p:nvSpPr>
          <p:spPr>
            <a:xfrm>
              <a:off x="9567764" y="1233600"/>
              <a:ext cx="2108298" cy="712016"/>
            </a:xfrm>
            <a:prstGeom prst="roundRect">
              <a:avLst>
                <a:gd name="adj" fmla="val 0"/>
              </a:avLst>
            </a:prstGeom>
            <a:solidFill>
              <a:schemeClr val="bg1"/>
            </a:solidFill>
            <a:ln w="6350">
              <a:solidFill>
                <a:srgbClr val="189A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1" name="Rectangle: Rounded Corners 49">
              <a:extLst>
                <a:ext uri="{FF2B5EF4-FFF2-40B4-BE49-F238E27FC236}">
                  <a16:creationId xmlns:a16="http://schemas.microsoft.com/office/drawing/2014/main" id="{F41B7569-7987-9814-4FB9-BAB5852304BF}"/>
                </a:ext>
              </a:extLst>
            </p:cNvPr>
            <p:cNvSpPr/>
            <p:nvPr/>
          </p:nvSpPr>
          <p:spPr>
            <a:xfrm>
              <a:off x="9567764" y="1945616"/>
              <a:ext cx="2108298" cy="436092"/>
            </a:xfrm>
            <a:prstGeom prst="roundRect">
              <a:avLst>
                <a:gd name="adj" fmla="val 0"/>
              </a:avLst>
            </a:prstGeom>
            <a:solidFill>
              <a:srgbClr val="189AA3"/>
            </a:solidFill>
            <a:ln w="6350">
              <a:solidFill>
                <a:srgbClr val="189A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Kingdom of Luxembourg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9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Le Gouvernement du grand-duché de Luxembourg</a:t>
              </a:r>
              <a:endParaRPr kumimoji="0" lang="x-none" sz="9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52" name="Picture 51" descr="A picture containing red, food&#10;&#10;Description automatically generated">
              <a:extLst>
                <a:ext uri="{FF2B5EF4-FFF2-40B4-BE49-F238E27FC236}">
                  <a16:creationId xmlns:a16="http://schemas.microsoft.com/office/drawing/2014/main" id="{4A21E4D7-27A9-9939-3644-E2621048FF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57830" y="1339807"/>
              <a:ext cx="1928166" cy="479402"/>
            </a:xfrm>
            <a:prstGeom prst="rect">
              <a:avLst/>
            </a:prstGeom>
          </p:spPr>
        </p:pic>
      </p:grpSp>
      <p:grpSp>
        <p:nvGrpSpPr>
          <p:cNvPr id="53" name="Group 52">
            <a:extLst>
              <a:ext uri="{FF2B5EF4-FFF2-40B4-BE49-F238E27FC236}">
                <a16:creationId xmlns:a16="http://schemas.microsoft.com/office/drawing/2014/main" id="{44E22961-9140-13C6-5D31-880EA76014FC}"/>
              </a:ext>
            </a:extLst>
          </p:cNvPr>
          <p:cNvGrpSpPr/>
          <p:nvPr/>
        </p:nvGrpSpPr>
        <p:grpSpPr>
          <a:xfrm>
            <a:off x="1512888" y="3776734"/>
            <a:ext cx="2108298" cy="1148724"/>
            <a:chOff x="2748682" y="2842629"/>
            <a:chExt cx="2108298" cy="1148724"/>
          </a:xfrm>
        </p:grpSpPr>
        <p:sp>
          <p:nvSpPr>
            <p:cNvPr id="55" name="Rectangle: Rounded Corners 55">
              <a:extLst>
                <a:ext uri="{FF2B5EF4-FFF2-40B4-BE49-F238E27FC236}">
                  <a16:creationId xmlns:a16="http://schemas.microsoft.com/office/drawing/2014/main" id="{253686A1-CC2A-07F1-F5EA-300C0E8BC9F5}"/>
                </a:ext>
              </a:extLst>
            </p:cNvPr>
            <p:cNvSpPr/>
            <p:nvPr/>
          </p:nvSpPr>
          <p:spPr>
            <a:xfrm>
              <a:off x="2748682" y="2842629"/>
              <a:ext cx="2108298" cy="1033714"/>
            </a:xfrm>
            <a:prstGeom prst="roundRect">
              <a:avLst>
                <a:gd name="adj" fmla="val 0"/>
              </a:avLst>
            </a:prstGeom>
            <a:solidFill>
              <a:srgbClr val="FFFFFF"/>
            </a:solidFill>
            <a:ln w="6350">
              <a:solidFill>
                <a:srgbClr val="189A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6" name="Rectangle: Rounded Corners 49">
              <a:extLst>
                <a:ext uri="{FF2B5EF4-FFF2-40B4-BE49-F238E27FC236}">
                  <a16:creationId xmlns:a16="http://schemas.microsoft.com/office/drawing/2014/main" id="{A861F8D4-BA07-D445-6D61-7E57418D18F0}"/>
                </a:ext>
              </a:extLst>
            </p:cNvPr>
            <p:cNvSpPr/>
            <p:nvPr/>
          </p:nvSpPr>
          <p:spPr>
            <a:xfrm>
              <a:off x="2748682" y="3549869"/>
              <a:ext cx="2108298" cy="441484"/>
            </a:xfrm>
            <a:prstGeom prst="roundRect">
              <a:avLst>
                <a:gd name="adj" fmla="val 0"/>
              </a:avLst>
            </a:prstGeom>
            <a:solidFill>
              <a:srgbClr val="189AA3"/>
            </a:solidFill>
            <a:ln w="6350">
              <a:solidFill>
                <a:srgbClr val="189A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Kingdom of the Netherlands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1"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ZonMW</a:t>
              </a:r>
              <a:endParaRPr kumimoji="0" lang="x-none" sz="9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57" name="Picture 56" descr="A picture containing drawing&#10;&#10;Description automatically generated">
              <a:extLst>
                <a:ext uri="{FF2B5EF4-FFF2-40B4-BE49-F238E27FC236}">
                  <a16:creationId xmlns:a16="http://schemas.microsoft.com/office/drawing/2014/main" id="{8E39D14B-7FFB-F79D-93C2-0C7C0E76A4B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5918" y="3021426"/>
              <a:ext cx="1457550" cy="353567"/>
            </a:xfrm>
            <a:prstGeom prst="rect">
              <a:avLst/>
            </a:prstGeom>
          </p:spPr>
        </p:pic>
      </p:grpSp>
      <p:grpSp>
        <p:nvGrpSpPr>
          <p:cNvPr id="58" name="Group 57">
            <a:extLst>
              <a:ext uri="{FF2B5EF4-FFF2-40B4-BE49-F238E27FC236}">
                <a16:creationId xmlns:a16="http://schemas.microsoft.com/office/drawing/2014/main" id="{B6FBFC81-CF21-9ECC-6691-A282B09C8740}"/>
              </a:ext>
            </a:extLst>
          </p:cNvPr>
          <p:cNvGrpSpPr/>
          <p:nvPr/>
        </p:nvGrpSpPr>
        <p:grpSpPr>
          <a:xfrm>
            <a:off x="3765790" y="3761706"/>
            <a:ext cx="2108298" cy="1134185"/>
            <a:chOff x="5021710" y="2842629"/>
            <a:chExt cx="2108298" cy="1134185"/>
          </a:xfrm>
        </p:grpSpPr>
        <p:sp>
          <p:nvSpPr>
            <p:cNvPr id="59" name="Rectangle: Rounded Corners 56">
              <a:extLst>
                <a:ext uri="{FF2B5EF4-FFF2-40B4-BE49-F238E27FC236}">
                  <a16:creationId xmlns:a16="http://schemas.microsoft.com/office/drawing/2014/main" id="{4B8F1732-46DB-90DE-C9B4-94FCF9AAE2CE}"/>
                </a:ext>
              </a:extLst>
            </p:cNvPr>
            <p:cNvSpPr/>
            <p:nvPr/>
          </p:nvSpPr>
          <p:spPr>
            <a:xfrm>
              <a:off x="5021710" y="2842629"/>
              <a:ext cx="2108298" cy="1033714"/>
            </a:xfrm>
            <a:prstGeom prst="roundRect">
              <a:avLst>
                <a:gd name="adj" fmla="val 0"/>
              </a:avLst>
            </a:prstGeom>
            <a:solidFill>
              <a:srgbClr val="FFFFFF"/>
            </a:solidFill>
            <a:ln w="6350">
              <a:solidFill>
                <a:srgbClr val="189A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0" name="Rectangle: Rounded Corners 50">
              <a:extLst>
                <a:ext uri="{FF2B5EF4-FFF2-40B4-BE49-F238E27FC236}">
                  <a16:creationId xmlns:a16="http://schemas.microsoft.com/office/drawing/2014/main" id="{89C7D80A-D0BD-C144-F5F5-5ED47A984B9C}"/>
                </a:ext>
              </a:extLst>
            </p:cNvPr>
            <p:cNvSpPr/>
            <p:nvPr/>
          </p:nvSpPr>
          <p:spPr>
            <a:xfrm>
              <a:off x="5021710" y="3544947"/>
              <a:ext cx="2108298" cy="431867"/>
            </a:xfrm>
            <a:prstGeom prst="roundRect">
              <a:avLst>
                <a:gd name="adj" fmla="val 0"/>
              </a:avLst>
            </a:prstGeom>
            <a:solidFill>
              <a:srgbClr val="189AA3"/>
            </a:solidFill>
            <a:ln w="6350">
              <a:solidFill>
                <a:srgbClr val="189A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Kingdom of Norway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Research Council of Norway*</a:t>
              </a:r>
              <a:endParaRPr kumimoji="0" lang="x-none" sz="9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1" name="Picture 60" descr="A picture containing shirt&#10;&#10;Description automatically generated">
              <a:extLst>
                <a:ext uri="{FF2B5EF4-FFF2-40B4-BE49-F238E27FC236}">
                  <a16:creationId xmlns:a16="http://schemas.microsoft.com/office/drawing/2014/main" id="{65C6A21D-A5A8-F90E-3D46-EA93C936421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053" t="36179" r="4567" b="36736"/>
            <a:stretch/>
          </p:blipFill>
          <p:spPr>
            <a:xfrm>
              <a:off x="5074601" y="2987427"/>
              <a:ext cx="1998341" cy="444592"/>
            </a:xfrm>
            <a:prstGeom prst="rect">
              <a:avLst/>
            </a:prstGeom>
          </p:spPr>
        </p:pic>
      </p:grpSp>
      <p:grpSp>
        <p:nvGrpSpPr>
          <p:cNvPr id="62" name="Group 61">
            <a:extLst>
              <a:ext uri="{FF2B5EF4-FFF2-40B4-BE49-F238E27FC236}">
                <a16:creationId xmlns:a16="http://schemas.microsoft.com/office/drawing/2014/main" id="{FA5308A3-CDC2-0049-B9BC-8A8B05A5429E}"/>
              </a:ext>
            </a:extLst>
          </p:cNvPr>
          <p:cNvGrpSpPr/>
          <p:nvPr/>
        </p:nvGrpSpPr>
        <p:grpSpPr>
          <a:xfrm>
            <a:off x="3765790" y="5096313"/>
            <a:ext cx="2108734" cy="1132338"/>
            <a:chOff x="4951024" y="3774206"/>
            <a:chExt cx="2108734" cy="1132338"/>
          </a:xfrm>
        </p:grpSpPr>
        <p:sp>
          <p:nvSpPr>
            <p:cNvPr id="63" name="Rectangle: Rounded Corners 59">
              <a:extLst>
                <a:ext uri="{FF2B5EF4-FFF2-40B4-BE49-F238E27FC236}">
                  <a16:creationId xmlns:a16="http://schemas.microsoft.com/office/drawing/2014/main" id="{9BE834D3-13FB-8741-F399-A925096B3199}"/>
                </a:ext>
              </a:extLst>
            </p:cNvPr>
            <p:cNvSpPr/>
            <p:nvPr/>
          </p:nvSpPr>
          <p:spPr>
            <a:xfrm>
              <a:off x="4951024" y="3774206"/>
              <a:ext cx="2108298" cy="744463"/>
            </a:xfrm>
            <a:prstGeom prst="roundRect">
              <a:avLst>
                <a:gd name="adj" fmla="val 0"/>
              </a:avLst>
            </a:prstGeom>
            <a:solidFill>
              <a:srgbClr val="FFFFFF"/>
            </a:solidFill>
            <a:ln w="6350">
              <a:solidFill>
                <a:srgbClr val="189A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4" name="Rectangle: Rounded Corners 49">
              <a:extLst>
                <a:ext uri="{FF2B5EF4-FFF2-40B4-BE49-F238E27FC236}">
                  <a16:creationId xmlns:a16="http://schemas.microsoft.com/office/drawing/2014/main" id="{00CD4739-704F-2347-361C-5095CB1AB4F1}"/>
                </a:ext>
              </a:extLst>
            </p:cNvPr>
            <p:cNvSpPr/>
            <p:nvPr/>
          </p:nvSpPr>
          <p:spPr>
            <a:xfrm>
              <a:off x="4951460" y="4473705"/>
              <a:ext cx="2108298" cy="432839"/>
            </a:xfrm>
            <a:prstGeom prst="roundRect">
              <a:avLst>
                <a:gd name="adj" fmla="val 0"/>
              </a:avLst>
            </a:prstGeom>
            <a:solidFill>
              <a:srgbClr val="189AA3"/>
            </a:solidFill>
            <a:ln w="6350">
              <a:solidFill>
                <a:srgbClr val="189A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1" u="none" strike="noStrike" kern="1200" cap="none" spc="0" normalizeH="0" baseline="0" noProof="0">
                  <a:ln>
                    <a:noFill/>
                  </a:ln>
                  <a:solidFill>
                    <a:prstClr val="white"/>
                  </a:solidFill>
                  <a:effectLst/>
                  <a:uLnTx/>
                  <a:uFillTx/>
                  <a:latin typeface="Arial" panose="020B0604020202020204" pitchFamily="34" charset="0"/>
                  <a:ea typeface="Open Sans" pitchFamily="34" charset="0"/>
                  <a:cs typeface="Arial" panose="020B0604020202020204" pitchFamily="34" charset="0"/>
                </a:rPr>
                <a:t>Kingdom of Spain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900" b="0" i="1" u="none" strike="noStrike" kern="1200" cap="none" spc="0" normalizeH="0" baseline="0" noProof="0">
                  <a:ln>
                    <a:noFill/>
                  </a:ln>
                  <a:solidFill>
                    <a:prstClr val="white"/>
                  </a:solidFill>
                  <a:effectLst/>
                  <a:uLnTx/>
                  <a:uFillTx/>
                  <a:latin typeface="Arial" panose="020B0604020202020204" pitchFamily="34" charset="0"/>
                  <a:ea typeface="Open Sans" pitchFamily="34" charset="0"/>
                  <a:cs typeface="Arial" panose="020B0604020202020204" pitchFamily="34" charset="0"/>
                </a:rPr>
                <a:t>Instituto de Salud ‘Carlos III’ (ISCIII)</a:t>
              </a:r>
              <a:endParaRPr kumimoji="0" lang="x-none" sz="900" b="0" i="1" u="none" strike="noStrike" kern="1200" cap="none" spc="0" normalizeH="0" baseline="0" noProof="0">
                <a:ln>
                  <a:noFill/>
                </a:ln>
                <a:solidFill>
                  <a:prstClr val="white"/>
                </a:solidFill>
                <a:effectLst/>
                <a:uLnTx/>
                <a:uFillTx/>
                <a:latin typeface="Arial" panose="020B0604020202020204" pitchFamily="34" charset="0"/>
                <a:ea typeface="Open Sans" pitchFamily="34" charset="0"/>
                <a:cs typeface="Arial" panose="020B0604020202020204" pitchFamily="34" charset="0"/>
              </a:endParaRPr>
            </a:p>
          </p:txBody>
        </p:sp>
        <p:pic>
          <p:nvPicPr>
            <p:cNvPr id="65" name="Picture 64" descr="A close up of a sign&#10;&#10;Description automatically generated">
              <a:extLst>
                <a:ext uri="{FF2B5EF4-FFF2-40B4-BE49-F238E27FC236}">
                  <a16:creationId xmlns:a16="http://schemas.microsoft.com/office/drawing/2014/main" id="{7DFC1FF4-1ACE-893F-EC5D-C11706B67E3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48595" y="3819836"/>
              <a:ext cx="432587" cy="567219"/>
            </a:xfrm>
            <a:prstGeom prst="rect">
              <a:avLst/>
            </a:prstGeom>
          </p:spPr>
        </p:pic>
      </p:grpSp>
      <p:grpSp>
        <p:nvGrpSpPr>
          <p:cNvPr id="66" name="Group 65">
            <a:extLst>
              <a:ext uri="{FF2B5EF4-FFF2-40B4-BE49-F238E27FC236}">
                <a16:creationId xmlns:a16="http://schemas.microsoft.com/office/drawing/2014/main" id="{F4AFF451-649C-4448-09BC-4083E89A3806}"/>
              </a:ext>
            </a:extLst>
          </p:cNvPr>
          <p:cNvGrpSpPr/>
          <p:nvPr/>
        </p:nvGrpSpPr>
        <p:grpSpPr>
          <a:xfrm>
            <a:off x="6029036" y="2500985"/>
            <a:ext cx="2108698" cy="1127989"/>
            <a:chOff x="9567362" y="4441822"/>
            <a:chExt cx="2108698" cy="1127989"/>
          </a:xfrm>
        </p:grpSpPr>
        <p:sp>
          <p:nvSpPr>
            <p:cNvPr id="67" name="Rectangle: Rounded Corners 84">
              <a:extLst>
                <a:ext uri="{FF2B5EF4-FFF2-40B4-BE49-F238E27FC236}">
                  <a16:creationId xmlns:a16="http://schemas.microsoft.com/office/drawing/2014/main" id="{13A0A3F2-F03D-8949-E750-813377CC316C}"/>
                </a:ext>
              </a:extLst>
            </p:cNvPr>
            <p:cNvSpPr/>
            <p:nvPr/>
          </p:nvSpPr>
          <p:spPr>
            <a:xfrm>
              <a:off x="9567762" y="4441822"/>
              <a:ext cx="2108298" cy="1033714"/>
            </a:xfrm>
            <a:prstGeom prst="roundRect">
              <a:avLst>
                <a:gd name="adj" fmla="val 0"/>
              </a:avLst>
            </a:prstGeom>
            <a:solidFill>
              <a:srgbClr val="FFFFFF"/>
            </a:solidFill>
            <a:ln w="6350">
              <a:solidFill>
                <a:srgbClr val="189A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8" name="Rectangle: Rounded Corners 50">
              <a:extLst>
                <a:ext uri="{FF2B5EF4-FFF2-40B4-BE49-F238E27FC236}">
                  <a16:creationId xmlns:a16="http://schemas.microsoft.com/office/drawing/2014/main" id="{C1569802-0B1A-0433-2A61-FD6DE6E68D17}"/>
                </a:ext>
              </a:extLst>
            </p:cNvPr>
            <p:cNvSpPr/>
            <p:nvPr/>
          </p:nvSpPr>
          <p:spPr>
            <a:xfrm>
              <a:off x="9567362" y="5128355"/>
              <a:ext cx="2108298" cy="441456"/>
            </a:xfrm>
            <a:prstGeom prst="roundRect">
              <a:avLst>
                <a:gd name="adj" fmla="val 0"/>
              </a:avLst>
            </a:prstGeom>
            <a:solidFill>
              <a:srgbClr val="189AA3"/>
            </a:solidFill>
            <a:ln w="6350">
              <a:solidFill>
                <a:srgbClr val="189A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Republic of Latvia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Ministry of Education and Science</a:t>
              </a:r>
              <a:endParaRPr kumimoji="0" lang="x-none" sz="9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9" name="Picture 68" descr="A close up of a sign&#10;&#10;Description automatically generated">
              <a:extLst>
                <a:ext uri="{FF2B5EF4-FFF2-40B4-BE49-F238E27FC236}">
                  <a16:creationId xmlns:a16="http://schemas.microsoft.com/office/drawing/2014/main" id="{66A3DB0A-2F45-E534-C200-DE93C6E4B20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72227" y="4611744"/>
              <a:ext cx="1898565" cy="379267"/>
            </a:xfrm>
            <a:prstGeom prst="rect">
              <a:avLst/>
            </a:prstGeom>
          </p:spPr>
        </p:pic>
      </p:grpSp>
      <p:grpSp>
        <p:nvGrpSpPr>
          <p:cNvPr id="70" name="Group 69">
            <a:extLst>
              <a:ext uri="{FF2B5EF4-FFF2-40B4-BE49-F238E27FC236}">
                <a16:creationId xmlns:a16="http://schemas.microsoft.com/office/drawing/2014/main" id="{C1F1EEC4-4AD7-7A53-DDB1-2DCA9CDCFDE9}"/>
              </a:ext>
            </a:extLst>
          </p:cNvPr>
          <p:cNvGrpSpPr/>
          <p:nvPr/>
        </p:nvGrpSpPr>
        <p:grpSpPr>
          <a:xfrm>
            <a:off x="1495695" y="1211909"/>
            <a:ext cx="2109763" cy="1128313"/>
            <a:chOff x="478011" y="4715991"/>
            <a:chExt cx="2109763" cy="1128313"/>
          </a:xfrm>
        </p:grpSpPr>
        <p:sp>
          <p:nvSpPr>
            <p:cNvPr id="71" name="Rectangle: Rounded Corners 83">
              <a:extLst>
                <a:ext uri="{FF2B5EF4-FFF2-40B4-BE49-F238E27FC236}">
                  <a16:creationId xmlns:a16="http://schemas.microsoft.com/office/drawing/2014/main" id="{6FD73F21-0500-09FA-BB8B-01C94A399591}"/>
                </a:ext>
              </a:extLst>
            </p:cNvPr>
            <p:cNvSpPr/>
            <p:nvPr/>
          </p:nvSpPr>
          <p:spPr>
            <a:xfrm>
              <a:off x="478011" y="4715991"/>
              <a:ext cx="2108568" cy="737419"/>
            </a:xfrm>
            <a:prstGeom prst="roundRect">
              <a:avLst>
                <a:gd name="adj" fmla="val 0"/>
              </a:avLst>
            </a:prstGeom>
            <a:solidFill>
              <a:srgbClr val="FFFFFF"/>
            </a:solidFill>
            <a:ln w="6350">
              <a:solidFill>
                <a:srgbClr val="189A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2" name="Rectangle: Rounded Corners 49">
              <a:extLst>
                <a:ext uri="{FF2B5EF4-FFF2-40B4-BE49-F238E27FC236}">
                  <a16:creationId xmlns:a16="http://schemas.microsoft.com/office/drawing/2014/main" id="{42CC7FD6-5152-DED9-D36C-341CE4E57B0A}"/>
                </a:ext>
              </a:extLst>
            </p:cNvPr>
            <p:cNvSpPr/>
            <p:nvPr/>
          </p:nvSpPr>
          <p:spPr>
            <a:xfrm>
              <a:off x="478011" y="5409803"/>
              <a:ext cx="2109763" cy="434501"/>
            </a:xfrm>
            <a:prstGeom prst="roundRect">
              <a:avLst>
                <a:gd name="adj" fmla="val 0"/>
              </a:avLst>
            </a:prstGeom>
            <a:solidFill>
              <a:srgbClr val="189AA3"/>
            </a:solidFill>
            <a:ln w="6350">
              <a:solidFill>
                <a:srgbClr val="189A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Republic of Bulgaria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Ministry of Education and Science</a:t>
              </a:r>
              <a:endParaRPr kumimoji="0" lang="x-none" sz="8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73" name="Group 72">
            <a:extLst>
              <a:ext uri="{FF2B5EF4-FFF2-40B4-BE49-F238E27FC236}">
                <a16:creationId xmlns:a16="http://schemas.microsoft.com/office/drawing/2014/main" id="{69F846E8-DB26-DA2C-598B-9C2320D2A781}"/>
              </a:ext>
            </a:extLst>
          </p:cNvPr>
          <p:cNvGrpSpPr/>
          <p:nvPr/>
        </p:nvGrpSpPr>
        <p:grpSpPr>
          <a:xfrm>
            <a:off x="3755114" y="1219114"/>
            <a:ext cx="2108298" cy="1133370"/>
            <a:chOff x="7294735" y="4441822"/>
            <a:chExt cx="2108298" cy="1133370"/>
          </a:xfrm>
        </p:grpSpPr>
        <p:sp>
          <p:nvSpPr>
            <p:cNvPr id="74" name="Rectangle: Rounded Corners 83">
              <a:extLst>
                <a:ext uri="{FF2B5EF4-FFF2-40B4-BE49-F238E27FC236}">
                  <a16:creationId xmlns:a16="http://schemas.microsoft.com/office/drawing/2014/main" id="{F1EE3931-D761-B736-F59E-CFC3BCA4A727}"/>
                </a:ext>
              </a:extLst>
            </p:cNvPr>
            <p:cNvSpPr/>
            <p:nvPr/>
          </p:nvSpPr>
          <p:spPr>
            <a:xfrm>
              <a:off x="7294735" y="4441822"/>
              <a:ext cx="2108298" cy="1033714"/>
            </a:xfrm>
            <a:prstGeom prst="roundRect">
              <a:avLst>
                <a:gd name="adj" fmla="val 0"/>
              </a:avLst>
            </a:prstGeom>
            <a:solidFill>
              <a:srgbClr val="FFFFFF"/>
            </a:solidFill>
            <a:ln w="6350">
              <a:solidFill>
                <a:srgbClr val="189A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5" name="Rectangle: Rounded Corners 49">
              <a:extLst>
                <a:ext uri="{FF2B5EF4-FFF2-40B4-BE49-F238E27FC236}">
                  <a16:creationId xmlns:a16="http://schemas.microsoft.com/office/drawing/2014/main" id="{3F83E5A5-7AF1-E8DB-2129-EC5E3BBD8D67}"/>
                </a:ext>
              </a:extLst>
            </p:cNvPr>
            <p:cNvSpPr/>
            <p:nvPr/>
          </p:nvSpPr>
          <p:spPr>
            <a:xfrm>
              <a:off x="7294735" y="5133736"/>
              <a:ext cx="2108298" cy="441456"/>
            </a:xfrm>
            <a:prstGeom prst="roundRect">
              <a:avLst>
                <a:gd name="adj" fmla="val 0"/>
              </a:avLst>
            </a:prstGeom>
            <a:solidFill>
              <a:srgbClr val="189AA3"/>
            </a:solidFill>
            <a:ln w="6350">
              <a:solidFill>
                <a:srgbClr val="D2D2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900" b="1" i="1">
                  <a:solidFill>
                    <a:prstClr val="white"/>
                  </a:solidFill>
                  <a:latin typeface="Arial" panose="020B0604020202020204" pitchFamily="34" charset="0"/>
                  <a:cs typeface="Arial" panose="020B0604020202020204" pitchFamily="34" charset="0"/>
                </a:rPr>
                <a:t>Republic of Croatia</a:t>
              </a:r>
            </a:p>
            <a:p>
              <a:pPr lvl="0" algn="ctr">
                <a:defRPr/>
              </a:pPr>
              <a:r>
                <a:rPr lang="en-US" sz="900" i="1">
                  <a:solidFill>
                    <a:prstClr val="white"/>
                  </a:solidFill>
                  <a:latin typeface="Arial" panose="020B0604020202020204" pitchFamily="34" charset="0"/>
                  <a:cs typeface="Arial" panose="020B0604020202020204" pitchFamily="34" charset="0"/>
                </a:rPr>
                <a:t>Ministry of Science and Education</a:t>
              </a:r>
              <a:endParaRPr kumimoji="0" lang="x-none" sz="9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76" name="Picture 75">
              <a:extLst>
                <a:ext uri="{FF2B5EF4-FFF2-40B4-BE49-F238E27FC236}">
                  <a16:creationId xmlns:a16="http://schemas.microsoft.com/office/drawing/2014/main" id="{3B743B35-1A30-FB53-7949-29C29045C8A4}"/>
                </a:ext>
              </a:extLst>
            </p:cNvPr>
            <p:cNvPicPr>
              <a:picLocks noChangeAspect="1"/>
            </p:cNvPicPr>
            <p:nvPr/>
          </p:nvPicPr>
          <p:blipFill rotWithShape="1">
            <a:blip r:embed="rId12">
              <a:extLst>
                <a:ext uri="{28A0092B-C50C-407E-A947-70E740481C1C}">
                  <a14:useLocalDpi xmlns:a14="http://schemas.microsoft.com/office/drawing/2010/main" val="0"/>
                </a:ext>
              </a:extLst>
            </a:blip>
            <a:srcRect l="5337" t="22027" r="10337" b="32656"/>
            <a:stretch/>
          </p:blipFill>
          <p:spPr>
            <a:xfrm>
              <a:off x="7479157" y="4535936"/>
              <a:ext cx="1772395" cy="490616"/>
            </a:xfrm>
            <a:prstGeom prst="rect">
              <a:avLst/>
            </a:prstGeom>
          </p:spPr>
        </p:pic>
      </p:grpSp>
      <p:grpSp>
        <p:nvGrpSpPr>
          <p:cNvPr id="77" name="Group 76">
            <a:extLst>
              <a:ext uri="{FF2B5EF4-FFF2-40B4-BE49-F238E27FC236}">
                <a16:creationId xmlns:a16="http://schemas.microsoft.com/office/drawing/2014/main" id="{AE8CBEC9-4A8B-21D4-48A3-1E07A571F43D}"/>
              </a:ext>
            </a:extLst>
          </p:cNvPr>
          <p:cNvGrpSpPr/>
          <p:nvPr/>
        </p:nvGrpSpPr>
        <p:grpSpPr>
          <a:xfrm>
            <a:off x="6026482" y="5086851"/>
            <a:ext cx="2108298" cy="1141800"/>
            <a:chOff x="7225247" y="3775714"/>
            <a:chExt cx="2108298" cy="1141800"/>
          </a:xfrm>
        </p:grpSpPr>
        <p:sp>
          <p:nvSpPr>
            <p:cNvPr id="78" name="Rectangle: Rounded Corners 82">
              <a:extLst>
                <a:ext uri="{FF2B5EF4-FFF2-40B4-BE49-F238E27FC236}">
                  <a16:creationId xmlns:a16="http://schemas.microsoft.com/office/drawing/2014/main" id="{4C9D3319-3D29-DE8B-CA39-69E8DCB9C507}"/>
                </a:ext>
              </a:extLst>
            </p:cNvPr>
            <p:cNvSpPr/>
            <p:nvPr/>
          </p:nvSpPr>
          <p:spPr>
            <a:xfrm>
              <a:off x="7225247" y="3775714"/>
              <a:ext cx="2108298" cy="700316"/>
            </a:xfrm>
            <a:prstGeom prst="roundRect">
              <a:avLst>
                <a:gd name="adj" fmla="val 0"/>
              </a:avLst>
            </a:prstGeom>
            <a:solidFill>
              <a:srgbClr val="FFFFFF"/>
            </a:solidFill>
            <a:ln w="6350">
              <a:solidFill>
                <a:srgbClr val="189A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9" name="Rectangle: Rounded Corners 50">
              <a:extLst>
                <a:ext uri="{FF2B5EF4-FFF2-40B4-BE49-F238E27FC236}">
                  <a16:creationId xmlns:a16="http://schemas.microsoft.com/office/drawing/2014/main" id="{269C0BEF-F88A-EA16-5088-D70BB13478F9}"/>
                </a:ext>
              </a:extLst>
            </p:cNvPr>
            <p:cNvSpPr/>
            <p:nvPr/>
          </p:nvSpPr>
          <p:spPr>
            <a:xfrm>
              <a:off x="7225247" y="4476029"/>
              <a:ext cx="2108298" cy="441485"/>
            </a:xfrm>
            <a:prstGeom prst="roundRect">
              <a:avLst>
                <a:gd name="adj" fmla="val 0"/>
              </a:avLst>
            </a:prstGeom>
            <a:solidFill>
              <a:srgbClr val="189AA3"/>
            </a:solidFill>
            <a:ln w="6350">
              <a:solidFill>
                <a:srgbClr val="189A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Kingdom of Sweden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1"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Vetenskapsrådet</a:t>
              </a:r>
              <a:r>
                <a:rPr kumimoji="0" lang="en-GB" sz="9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t>
              </a:r>
              <a:endParaRPr kumimoji="0" lang="x-none" sz="9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80" name="Picture 79">
              <a:extLst>
                <a:ext uri="{FF2B5EF4-FFF2-40B4-BE49-F238E27FC236}">
                  <a16:creationId xmlns:a16="http://schemas.microsoft.com/office/drawing/2014/main" id="{5F9C2670-F925-07D5-072C-9238B42C176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69777" y="3832959"/>
              <a:ext cx="1258235" cy="587176"/>
            </a:xfrm>
            <a:prstGeom prst="rect">
              <a:avLst/>
            </a:prstGeom>
          </p:spPr>
        </p:pic>
      </p:grpSp>
      <p:grpSp>
        <p:nvGrpSpPr>
          <p:cNvPr id="81" name="Group 80">
            <a:extLst>
              <a:ext uri="{FF2B5EF4-FFF2-40B4-BE49-F238E27FC236}">
                <a16:creationId xmlns:a16="http://schemas.microsoft.com/office/drawing/2014/main" id="{72A048F5-C6E0-A3A4-D5FC-959B61B3C9BC}"/>
              </a:ext>
            </a:extLst>
          </p:cNvPr>
          <p:cNvGrpSpPr/>
          <p:nvPr/>
        </p:nvGrpSpPr>
        <p:grpSpPr>
          <a:xfrm>
            <a:off x="8275390" y="3754145"/>
            <a:ext cx="2108298" cy="1140260"/>
            <a:chOff x="499371" y="3710152"/>
            <a:chExt cx="2108298" cy="1140260"/>
          </a:xfrm>
        </p:grpSpPr>
        <p:sp>
          <p:nvSpPr>
            <p:cNvPr id="82" name="Rectangle: Rounded Corners 57">
              <a:extLst>
                <a:ext uri="{FF2B5EF4-FFF2-40B4-BE49-F238E27FC236}">
                  <a16:creationId xmlns:a16="http://schemas.microsoft.com/office/drawing/2014/main" id="{805310E8-C50E-9E5F-9252-25FAE891C1EC}"/>
                </a:ext>
              </a:extLst>
            </p:cNvPr>
            <p:cNvSpPr/>
            <p:nvPr/>
          </p:nvSpPr>
          <p:spPr>
            <a:xfrm>
              <a:off x="499371" y="3710152"/>
              <a:ext cx="2108298" cy="762196"/>
            </a:xfrm>
            <a:prstGeom prst="roundRect">
              <a:avLst>
                <a:gd name="adj" fmla="val 0"/>
              </a:avLst>
            </a:prstGeom>
            <a:solidFill>
              <a:srgbClr val="FFFFFF"/>
            </a:solidFill>
            <a:ln w="6350">
              <a:solidFill>
                <a:srgbClr val="189A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3" name="Rectangle: Rounded Corners 49">
              <a:extLst>
                <a:ext uri="{FF2B5EF4-FFF2-40B4-BE49-F238E27FC236}">
                  <a16:creationId xmlns:a16="http://schemas.microsoft.com/office/drawing/2014/main" id="{1D8D8B81-18CB-D834-1B41-653055CB466C}"/>
                </a:ext>
              </a:extLst>
            </p:cNvPr>
            <p:cNvSpPr/>
            <p:nvPr/>
          </p:nvSpPr>
          <p:spPr>
            <a:xfrm>
              <a:off x="499371" y="4364003"/>
              <a:ext cx="2108298" cy="486409"/>
            </a:xfrm>
            <a:prstGeom prst="roundRect">
              <a:avLst>
                <a:gd name="adj" fmla="val 0"/>
              </a:avLst>
            </a:prstGeom>
            <a:solidFill>
              <a:srgbClr val="189AA3"/>
            </a:solidFill>
            <a:ln w="6350">
              <a:solidFill>
                <a:srgbClr val="189A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Republic of Portugal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INFARMED-National Authority of Medicines and Health Products</a:t>
              </a:r>
              <a:endParaRPr kumimoji="0" lang="x-none" sz="9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84" name="Picture 83" descr="A close up of a logo&#10;&#10;Description automatically generated">
              <a:extLst>
                <a:ext uri="{FF2B5EF4-FFF2-40B4-BE49-F238E27FC236}">
                  <a16:creationId xmlns:a16="http://schemas.microsoft.com/office/drawing/2014/main" id="{A7B643EE-7D29-3B96-D15E-5B7ADE8907CB}"/>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18696" b="23507"/>
            <a:stretch/>
          </p:blipFill>
          <p:spPr>
            <a:xfrm>
              <a:off x="790937" y="3733748"/>
              <a:ext cx="1525166" cy="555358"/>
            </a:xfrm>
            <a:prstGeom prst="rect">
              <a:avLst/>
            </a:prstGeom>
          </p:spPr>
        </p:pic>
      </p:grpSp>
      <p:pic>
        <p:nvPicPr>
          <p:cNvPr id="86" name="Picture 85">
            <a:extLst>
              <a:ext uri="{FF2B5EF4-FFF2-40B4-BE49-F238E27FC236}">
                <a16:creationId xmlns:a16="http://schemas.microsoft.com/office/drawing/2014/main" id="{DA7F951D-FA54-2267-87D7-27241E43888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20357" y="1276156"/>
            <a:ext cx="1899260" cy="537134"/>
          </a:xfrm>
          <a:prstGeom prst="rect">
            <a:avLst/>
          </a:prstGeom>
        </p:spPr>
      </p:pic>
      <p:grpSp>
        <p:nvGrpSpPr>
          <p:cNvPr id="117" name="Group 116">
            <a:extLst>
              <a:ext uri="{FF2B5EF4-FFF2-40B4-BE49-F238E27FC236}">
                <a16:creationId xmlns:a16="http://schemas.microsoft.com/office/drawing/2014/main" id="{5E035B62-8CE5-3C56-565B-7F8D59B85BDC}"/>
              </a:ext>
            </a:extLst>
          </p:cNvPr>
          <p:cNvGrpSpPr/>
          <p:nvPr/>
        </p:nvGrpSpPr>
        <p:grpSpPr>
          <a:xfrm>
            <a:off x="1501061" y="2477409"/>
            <a:ext cx="2109763" cy="1137114"/>
            <a:chOff x="7253576" y="1199426"/>
            <a:chExt cx="2109763" cy="1137114"/>
          </a:xfrm>
        </p:grpSpPr>
        <p:grpSp>
          <p:nvGrpSpPr>
            <p:cNvPr id="122" name="Group 121">
              <a:extLst>
                <a:ext uri="{FF2B5EF4-FFF2-40B4-BE49-F238E27FC236}">
                  <a16:creationId xmlns:a16="http://schemas.microsoft.com/office/drawing/2014/main" id="{DE553F1E-977A-16A7-3F02-A6D3F26C1183}"/>
                </a:ext>
              </a:extLst>
            </p:cNvPr>
            <p:cNvGrpSpPr/>
            <p:nvPr/>
          </p:nvGrpSpPr>
          <p:grpSpPr>
            <a:xfrm>
              <a:off x="7253576" y="1199426"/>
              <a:ext cx="2109763" cy="1137114"/>
              <a:chOff x="5021437" y="1522850"/>
              <a:chExt cx="2109763" cy="1137114"/>
            </a:xfrm>
          </p:grpSpPr>
          <p:sp>
            <p:nvSpPr>
              <p:cNvPr id="124" name="Rectangle: Rounded Corners 26">
                <a:extLst>
                  <a:ext uri="{FF2B5EF4-FFF2-40B4-BE49-F238E27FC236}">
                    <a16:creationId xmlns:a16="http://schemas.microsoft.com/office/drawing/2014/main" id="{6A01D619-C18B-908D-2119-5938B8DF2DE7}"/>
                  </a:ext>
                </a:extLst>
              </p:cNvPr>
              <p:cNvSpPr/>
              <p:nvPr/>
            </p:nvSpPr>
            <p:spPr>
              <a:xfrm>
                <a:off x="5021706" y="1522850"/>
                <a:ext cx="2108298" cy="744463"/>
              </a:xfrm>
              <a:prstGeom prst="roundRect">
                <a:avLst>
                  <a:gd name="adj" fmla="val 0"/>
                </a:avLst>
              </a:prstGeom>
              <a:solidFill>
                <a:srgbClr val="FFFFFF"/>
              </a:solidFill>
              <a:ln w="6350">
                <a:solidFill>
                  <a:srgbClr val="189A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5" name="Rectangle: Rounded Corners 49">
                <a:extLst>
                  <a:ext uri="{FF2B5EF4-FFF2-40B4-BE49-F238E27FC236}">
                    <a16:creationId xmlns:a16="http://schemas.microsoft.com/office/drawing/2014/main" id="{AE19B3D2-1582-6E52-D6B9-1F304F4C6784}"/>
                  </a:ext>
                </a:extLst>
              </p:cNvPr>
              <p:cNvSpPr/>
              <p:nvPr/>
            </p:nvSpPr>
            <p:spPr>
              <a:xfrm>
                <a:off x="5021437" y="2218480"/>
                <a:ext cx="2109763" cy="441484"/>
              </a:xfrm>
              <a:prstGeom prst="roundRect">
                <a:avLst>
                  <a:gd name="adj" fmla="val 0"/>
                </a:avLst>
              </a:prstGeom>
              <a:solidFill>
                <a:srgbClr val="189AA3"/>
              </a:solidFill>
              <a:ln w="6350">
                <a:solidFill>
                  <a:srgbClr val="189A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French Republic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Commissariat à l’Energie Atomique et aux Energies Alternatives (CEA)</a:t>
                </a:r>
                <a:endParaRPr kumimoji="0" lang="x-none" sz="8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123" name="Picture 122">
              <a:extLst>
                <a:ext uri="{FF2B5EF4-FFF2-40B4-BE49-F238E27FC236}">
                  <a16:creationId xmlns:a16="http://schemas.microsoft.com/office/drawing/2014/main" id="{21106BEF-CC49-5ABE-5574-3957363DFCA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931040" y="1245167"/>
              <a:ext cx="737052" cy="598187"/>
            </a:xfrm>
            <a:prstGeom prst="rect">
              <a:avLst/>
            </a:prstGeom>
          </p:spPr>
        </p:pic>
      </p:grpSp>
      <p:grpSp>
        <p:nvGrpSpPr>
          <p:cNvPr id="126" name="Group 125">
            <a:extLst>
              <a:ext uri="{FF2B5EF4-FFF2-40B4-BE49-F238E27FC236}">
                <a16:creationId xmlns:a16="http://schemas.microsoft.com/office/drawing/2014/main" id="{9B8458E5-1583-5FAB-EF8E-6A65ACC248BD}"/>
              </a:ext>
            </a:extLst>
          </p:cNvPr>
          <p:cNvGrpSpPr/>
          <p:nvPr/>
        </p:nvGrpSpPr>
        <p:grpSpPr>
          <a:xfrm>
            <a:off x="6026482" y="3760112"/>
            <a:ext cx="2108298" cy="1133369"/>
            <a:chOff x="9478790" y="2505563"/>
            <a:chExt cx="2108298" cy="1133369"/>
          </a:xfrm>
        </p:grpSpPr>
        <p:sp>
          <p:nvSpPr>
            <p:cNvPr id="127" name="Rectangle: Rounded Corners 57">
              <a:extLst>
                <a:ext uri="{FF2B5EF4-FFF2-40B4-BE49-F238E27FC236}">
                  <a16:creationId xmlns:a16="http://schemas.microsoft.com/office/drawing/2014/main" id="{00298D3D-178C-E91E-45F6-6B7195519D90}"/>
                </a:ext>
              </a:extLst>
            </p:cNvPr>
            <p:cNvSpPr/>
            <p:nvPr/>
          </p:nvSpPr>
          <p:spPr>
            <a:xfrm>
              <a:off x="9478790" y="2505563"/>
              <a:ext cx="2108298" cy="1033714"/>
            </a:xfrm>
            <a:prstGeom prst="roundRect">
              <a:avLst>
                <a:gd name="adj" fmla="val 0"/>
              </a:avLst>
            </a:prstGeom>
            <a:solidFill>
              <a:srgbClr val="FFFFFF"/>
            </a:solidFill>
            <a:ln w="6350">
              <a:solidFill>
                <a:srgbClr val="189A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8" name="Rectangle: Rounded Corners 49">
              <a:extLst>
                <a:ext uri="{FF2B5EF4-FFF2-40B4-BE49-F238E27FC236}">
                  <a16:creationId xmlns:a16="http://schemas.microsoft.com/office/drawing/2014/main" id="{C355ACF5-5653-02BA-5753-3CC2D70EA68A}"/>
                </a:ext>
              </a:extLst>
            </p:cNvPr>
            <p:cNvSpPr/>
            <p:nvPr/>
          </p:nvSpPr>
          <p:spPr>
            <a:xfrm>
              <a:off x="9478790" y="3197448"/>
              <a:ext cx="2108298" cy="441484"/>
            </a:xfrm>
            <a:prstGeom prst="roundRect">
              <a:avLst>
                <a:gd name="adj" fmla="val 0"/>
              </a:avLst>
            </a:prstGeom>
            <a:solidFill>
              <a:srgbClr val="189AA3"/>
            </a:solidFill>
            <a:ln w="6350">
              <a:solidFill>
                <a:srgbClr val="189A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Kingdom of Norway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University of Oslo*</a:t>
              </a:r>
              <a:endParaRPr kumimoji="0" lang="x-none" sz="9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29" name="Picture 128">
              <a:extLst>
                <a:ext uri="{FF2B5EF4-FFF2-40B4-BE49-F238E27FC236}">
                  <a16:creationId xmlns:a16="http://schemas.microsoft.com/office/drawing/2014/main" id="{923A6385-2AAB-A119-14F5-09470596932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643449" y="2621367"/>
              <a:ext cx="1798551" cy="484373"/>
            </a:xfrm>
            <a:prstGeom prst="rect">
              <a:avLst/>
            </a:prstGeom>
          </p:spPr>
        </p:pic>
      </p:grpSp>
      <p:grpSp>
        <p:nvGrpSpPr>
          <p:cNvPr id="130" name="Group 129">
            <a:extLst>
              <a:ext uri="{FF2B5EF4-FFF2-40B4-BE49-F238E27FC236}">
                <a16:creationId xmlns:a16="http://schemas.microsoft.com/office/drawing/2014/main" id="{26A1CC82-CD99-141C-5176-1EE5260F5041}"/>
              </a:ext>
            </a:extLst>
          </p:cNvPr>
          <p:cNvGrpSpPr/>
          <p:nvPr/>
        </p:nvGrpSpPr>
        <p:grpSpPr>
          <a:xfrm>
            <a:off x="8143794" y="5083279"/>
            <a:ext cx="3477627" cy="1517901"/>
            <a:chOff x="387918" y="5077135"/>
            <a:chExt cx="3477627" cy="1517901"/>
          </a:xfrm>
        </p:grpSpPr>
        <p:sp>
          <p:nvSpPr>
            <p:cNvPr id="131" name="TextBox 130">
              <a:extLst>
                <a:ext uri="{FF2B5EF4-FFF2-40B4-BE49-F238E27FC236}">
                  <a16:creationId xmlns:a16="http://schemas.microsoft.com/office/drawing/2014/main" id="{332154AB-647A-B8DC-C38E-EBE90578F96D}"/>
                </a:ext>
              </a:extLst>
            </p:cNvPr>
            <p:cNvSpPr txBox="1"/>
            <p:nvPr/>
          </p:nvSpPr>
          <p:spPr>
            <a:xfrm>
              <a:off x="387918" y="6225704"/>
              <a:ext cx="3477627" cy="369332"/>
            </a:xfrm>
            <a:prstGeom prst="rect">
              <a:avLst/>
            </a:prstGeom>
            <a:noFill/>
          </p:spPr>
          <p:txBody>
            <a:bodyPr wrap="square" lIns="91440" tIns="45720" rIns="91440" bIns="45720" anchor="t">
              <a:spAutoFit/>
            </a:bodyPr>
            <a:lstStyle/>
            <a:p>
              <a:pPr algn="just">
                <a:defRPr/>
              </a:pPr>
              <a:r>
                <a:rPr lang="en-US" sz="900" i="1">
                  <a:solidFill>
                    <a:srgbClr val="189AA3"/>
                  </a:solidFill>
                  <a:latin typeface="Arial"/>
                  <a:cs typeface="Arial"/>
                </a:rPr>
                <a:t>*The contribution in Norway is from University of Oslo</a:t>
              </a:r>
              <a:endParaRPr lang="en-US" sz="900" i="1">
                <a:solidFill>
                  <a:srgbClr val="189AA3"/>
                </a:solidFill>
                <a:latin typeface="Arial" panose="020B0604020202020204" pitchFamily="34" charset="0"/>
                <a:cs typeface="Arial" panose="020B0604020202020204" pitchFamily="34" charset="0"/>
              </a:endParaRPr>
            </a:p>
            <a:p>
              <a:pPr lvl="0" algn="just">
                <a:defRPr/>
              </a:pPr>
              <a:r>
                <a:rPr lang="en-US" sz="900" i="1">
                  <a:solidFill>
                    <a:srgbClr val="189AA3"/>
                  </a:solidFill>
                  <a:latin typeface="Arial"/>
                  <a:cs typeface="Arial"/>
                </a:rPr>
                <a:t>**</a:t>
              </a:r>
              <a:r>
                <a:rPr kumimoji="0" lang="en-US" sz="900" b="0" i="1" u="none" strike="noStrike" kern="1200" cap="none" spc="0" normalizeH="0" baseline="0" noProof="0">
                  <a:ln>
                    <a:noFill/>
                  </a:ln>
                  <a:solidFill>
                    <a:srgbClr val="189AA3"/>
                  </a:solidFill>
                  <a:effectLst/>
                  <a:uLnTx/>
                  <a:uFillTx/>
                  <a:latin typeface="Arial"/>
                  <a:cs typeface="Arial"/>
                </a:rPr>
                <a:t>The Swedish </a:t>
              </a:r>
              <a:r>
                <a:rPr lang="en-US" sz="900" i="1">
                  <a:solidFill>
                    <a:srgbClr val="189AA3"/>
                  </a:solidFill>
                  <a:latin typeface="Arial"/>
                  <a:cs typeface="Arial"/>
                </a:rPr>
                <a:t>contribution is </a:t>
              </a:r>
              <a:r>
                <a:rPr kumimoji="0" lang="en-US" sz="900" b="0" i="1" u="none" strike="noStrike" kern="1200" cap="none" spc="0" normalizeH="0" baseline="0" noProof="0">
                  <a:ln>
                    <a:noFill/>
                  </a:ln>
                  <a:solidFill>
                    <a:srgbClr val="189AA3"/>
                  </a:solidFill>
                  <a:effectLst/>
                  <a:uLnTx/>
                  <a:uFillTx/>
                  <a:latin typeface="Arial"/>
                  <a:cs typeface="Arial"/>
                </a:rPr>
                <a:t>from </a:t>
              </a:r>
              <a:r>
                <a:rPr kumimoji="0" lang="en-US" sz="900" b="0" i="1" u="none" strike="noStrike" kern="1200" cap="none" spc="0" normalizeH="0" baseline="0" noProof="0" err="1">
                  <a:ln>
                    <a:noFill/>
                  </a:ln>
                  <a:solidFill>
                    <a:srgbClr val="189AA3"/>
                  </a:solidFill>
                  <a:effectLst/>
                  <a:uLnTx/>
                  <a:uFillTx/>
                  <a:latin typeface="Arial"/>
                  <a:cs typeface="Arial"/>
                </a:rPr>
                <a:t>Vinnova</a:t>
              </a:r>
              <a:endParaRPr lang="en-US" sz="900" b="0" i="1" u="none" strike="noStrike" kern="1200" cap="none" spc="0" normalizeH="0" baseline="0" noProof="0">
                <a:ln>
                  <a:noFill/>
                </a:ln>
                <a:solidFill>
                  <a:srgbClr val="189AA3"/>
                </a:solidFill>
                <a:effectLst/>
                <a:uLnTx/>
                <a:uFillTx/>
                <a:latin typeface="Arial"/>
                <a:cs typeface="Arial"/>
              </a:endParaRPr>
            </a:p>
          </p:txBody>
        </p:sp>
        <p:grpSp>
          <p:nvGrpSpPr>
            <p:cNvPr id="132" name="Group 131">
              <a:extLst>
                <a:ext uri="{FF2B5EF4-FFF2-40B4-BE49-F238E27FC236}">
                  <a16:creationId xmlns:a16="http://schemas.microsoft.com/office/drawing/2014/main" id="{984ABBDA-8290-DF3F-9D1B-9298EEA4111B}"/>
                </a:ext>
              </a:extLst>
            </p:cNvPr>
            <p:cNvGrpSpPr/>
            <p:nvPr/>
          </p:nvGrpSpPr>
          <p:grpSpPr>
            <a:xfrm>
              <a:off x="522114" y="5077135"/>
              <a:ext cx="2108298" cy="1127703"/>
              <a:chOff x="9497179" y="3775714"/>
              <a:chExt cx="2108298" cy="1127703"/>
            </a:xfrm>
          </p:grpSpPr>
          <p:sp>
            <p:nvSpPr>
              <p:cNvPr id="133" name="Rectangle: Rounded Corners 82">
                <a:extLst>
                  <a:ext uri="{FF2B5EF4-FFF2-40B4-BE49-F238E27FC236}">
                    <a16:creationId xmlns:a16="http://schemas.microsoft.com/office/drawing/2014/main" id="{FCD9A892-8381-6758-C676-06277D207E2C}"/>
                  </a:ext>
                </a:extLst>
              </p:cNvPr>
              <p:cNvSpPr/>
              <p:nvPr/>
            </p:nvSpPr>
            <p:spPr>
              <a:xfrm>
                <a:off x="9497179" y="3775714"/>
                <a:ext cx="2108298" cy="744462"/>
              </a:xfrm>
              <a:prstGeom prst="roundRect">
                <a:avLst>
                  <a:gd name="adj" fmla="val 0"/>
                </a:avLst>
              </a:prstGeom>
              <a:solidFill>
                <a:srgbClr val="FFFFFF"/>
              </a:solidFill>
              <a:ln w="6350">
                <a:solidFill>
                  <a:srgbClr val="189A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4" name="Rectangle: Rounded Corners 50">
                <a:extLst>
                  <a:ext uri="{FF2B5EF4-FFF2-40B4-BE49-F238E27FC236}">
                    <a16:creationId xmlns:a16="http://schemas.microsoft.com/office/drawing/2014/main" id="{C0792F8E-C5CB-0B94-66EC-E6FF5892F794}"/>
                  </a:ext>
                </a:extLst>
              </p:cNvPr>
              <p:cNvSpPr/>
              <p:nvPr/>
            </p:nvSpPr>
            <p:spPr>
              <a:xfrm>
                <a:off x="9497179" y="4467708"/>
                <a:ext cx="2108298" cy="435709"/>
              </a:xfrm>
              <a:prstGeom prst="roundRect">
                <a:avLst>
                  <a:gd name="adj" fmla="val 0"/>
                </a:avLst>
              </a:prstGeom>
              <a:solidFill>
                <a:srgbClr val="189AA3"/>
              </a:solidFill>
              <a:ln w="6350">
                <a:solidFill>
                  <a:srgbClr val="189A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Kingdom of Sweden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1"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Vinnova</a:t>
                </a:r>
                <a:r>
                  <a:rPr kumimoji="0" lang="en-GB" sz="9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t>
                </a:r>
                <a:endParaRPr kumimoji="0" lang="x-none" sz="9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35" name="Picture 134">
                <a:extLst>
                  <a:ext uri="{FF2B5EF4-FFF2-40B4-BE49-F238E27FC236}">
                    <a16:creationId xmlns:a16="http://schemas.microsoft.com/office/drawing/2014/main" id="{07B3C92A-9554-AC96-F181-30A9CE3B7EE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617079" y="4032180"/>
                <a:ext cx="1878501" cy="212799"/>
              </a:xfrm>
              <a:prstGeom prst="rect">
                <a:avLst/>
              </a:prstGeom>
            </p:spPr>
          </p:pic>
        </p:grpSp>
      </p:grpSp>
      <p:grpSp>
        <p:nvGrpSpPr>
          <p:cNvPr id="136" name="Group 135">
            <a:extLst>
              <a:ext uri="{FF2B5EF4-FFF2-40B4-BE49-F238E27FC236}">
                <a16:creationId xmlns:a16="http://schemas.microsoft.com/office/drawing/2014/main" id="{D52105B3-B949-0358-E7A9-DBC2984673B4}"/>
              </a:ext>
            </a:extLst>
          </p:cNvPr>
          <p:cNvGrpSpPr/>
          <p:nvPr/>
        </p:nvGrpSpPr>
        <p:grpSpPr>
          <a:xfrm>
            <a:off x="1492398" y="5087669"/>
            <a:ext cx="2155178" cy="1140982"/>
            <a:chOff x="2738977" y="3783294"/>
            <a:chExt cx="2155178" cy="1140982"/>
          </a:xfrm>
        </p:grpSpPr>
        <p:grpSp>
          <p:nvGrpSpPr>
            <p:cNvPr id="137" name="Group 136">
              <a:extLst>
                <a:ext uri="{FF2B5EF4-FFF2-40B4-BE49-F238E27FC236}">
                  <a16:creationId xmlns:a16="http://schemas.microsoft.com/office/drawing/2014/main" id="{B44751A6-64E9-A2AB-F5CD-49BA683D56AE}"/>
                </a:ext>
              </a:extLst>
            </p:cNvPr>
            <p:cNvGrpSpPr/>
            <p:nvPr/>
          </p:nvGrpSpPr>
          <p:grpSpPr>
            <a:xfrm>
              <a:off x="2763233" y="3783294"/>
              <a:ext cx="2109494" cy="1140982"/>
              <a:chOff x="2664234" y="4453690"/>
              <a:chExt cx="2109494" cy="1140982"/>
            </a:xfrm>
          </p:grpSpPr>
          <p:sp>
            <p:nvSpPr>
              <p:cNvPr id="139" name="Rectangle: Rounded Corners 58">
                <a:extLst>
                  <a:ext uri="{FF2B5EF4-FFF2-40B4-BE49-F238E27FC236}">
                    <a16:creationId xmlns:a16="http://schemas.microsoft.com/office/drawing/2014/main" id="{8517CA58-E632-90DB-7DA9-5AF1CF2B8A15}"/>
                  </a:ext>
                </a:extLst>
              </p:cNvPr>
              <p:cNvSpPr/>
              <p:nvPr/>
            </p:nvSpPr>
            <p:spPr>
              <a:xfrm>
                <a:off x="2664234" y="4453690"/>
                <a:ext cx="2108298" cy="753108"/>
              </a:xfrm>
              <a:prstGeom prst="roundRect">
                <a:avLst>
                  <a:gd name="adj" fmla="val 0"/>
                </a:avLst>
              </a:prstGeom>
              <a:solidFill>
                <a:srgbClr val="FFFFFF"/>
              </a:solidFill>
              <a:ln w="6350">
                <a:solidFill>
                  <a:srgbClr val="189A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0" name="Rectangle: Rounded Corners 50">
                <a:extLst>
                  <a:ext uri="{FF2B5EF4-FFF2-40B4-BE49-F238E27FC236}">
                    <a16:creationId xmlns:a16="http://schemas.microsoft.com/office/drawing/2014/main" id="{33D92DFB-9A5C-A3FC-3235-314A6EC76CB2}"/>
                  </a:ext>
                </a:extLst>
              </p:cNvPr>
              <p:cNvSpPr/>
              <p:nvPr/>
            </p:nvSpPr>
            <p:spPr>
              <a:xfrm>
                <a:off x="2665430" y="5153187"/>
                <a:ext cx="2108298" cy="441485"/>
              </a:xfrm>
              <a:prstGeom prst="roundRect">
                <a:avLst>
                  <a:gd name="adj" fmla="val 0"/>
                </a:avLst>
              </a:prstGeom>
              <a:solidFill>
                <a:srgbClr val="189AA3"/>
              </a:solidFill>
              <a:ln w="6350">
                <a:solidFill>
                  <a:srgbClr val="189A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Republic of Slovenia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Ministry of Education, Science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and Sport</a:t>
                </a:r>
                <a:endParaRPr kumimoji="0" lang="x-none" sz="9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138" name="Picture 137">
              <a:extLst>
                <a:ext uri="{FF2B5EF4-FFF2-40B4-BE49-F238E27FC236}">
                  <a16:creationId xmlns:a16="http://schemas.microsoft.com/office/drawing/2014/main" id="{585E7702-23E3-1BA6-C953-9D8178B7341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738977" y="3844748"/>
              <a:ext cx="2155178" cy="569292"/>
            </a:xfrm>
            <a:prstGeom prst="rect">
              <a:avLst/>
            </a:prstGeom>
          </p:spPr>
        </p:pic>
      </p:grpSp>
    </p:spTree>
    <p:extLst>
      <p:ext uri="{BB962C8B-B14F-4D97-AF65-F5344CB8AC3E}">
        <p14:creationId xmlns:p14="http://schemas.microsoft.com/office/powerpoint/2010/main" val="30710472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51FBFD-0C90-40B4-BEFA-B39267CC8AFC}"/>
              </a:ext>
            </a:extLst>
          </p:cNvPr>
          <p:cNvSpPr>
            <a:spLocks noGrp="1"/>
          </p:cNvSpPr>
          <p:nvPr>
            <p:ph type="sldNum" sz="quarter" idx="12"/>
          </p:nvPr>
        </p:nvSpPr>
        <p:spPr>
          <a:xfrm>
            <a:off x="9563100" y="6356351"/>
            <a:ext cx="2743200" cy="365125"/>
          </a:xfrm>
          <a:prstGeom prst="rect">
            <a:avLst/>
          </a:prstGeom>
        </p:spPr>
        <p:txBody>
          <a:bodyPr vert="horz" lIns="91440" tIns="45720" rIns="91440" bIns="45720" rtlCol="0" anchor="ctr"/>
          <a:lstStyle>
            <a:defPPr>
              <a:defRPr lang="en-NL"/>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B68DCC-6E81-4552-B665-FC5FE25C5460}" type="slidenum">
              <a:rPr lang="en-NL" smtClean="0"/>
              <a:pPr/>
              <a:t>2</a:t>
            </a:fld>
            <a:endParaRPr lang="en-NL">
              <a:solidFill>
                <a:schemeClr val="bg1">
                  <a:lumMod val="50000"/>
                </a:schemeClr>
              </a:solidFill>
              <a:latin typeface="Arial" panose="020B0604020202020204" pitchFamily="34" charset="0"/>
              <a:cs typeface="Arial" panose="020B0604020202020204" pitchFamily="34" charset="0"/>
            </a:endParaRPr>
          </a:p>
        </p:txBody>
      </p:sp>
      <p:sp>
        <p:nvSpPr>
          <p:cNvPr id="10" name="TextBox 27">
            <a:extLst>
              <a:ext uri="{FF2B5EF4-FFF2-40B4-BE49-F238E27FC236}">
                <a16:creationId xmlns:a16="http://schemas.microsoft.com/office/drawing/2014/main" id="{82409767-EBF7-46FA-886E-0A7D0090F303}"/>
              </a:ext>
            </a:extLst>
          </p:cNvPr>
          <p:cNvSpPr txBox="1">
            <a:spLocks noChangeArrowheads="1"/>
          </p:cNvSpPr>
          <p:nvPr/>
        </p:nvSpPr>
        <p:spPr bwMode="auto">
          <a:xfrm>
            <a:off x="5603075" y="3661371"/>
            <a:ext cx="5334510" cy="1511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503238">
              <a:defRPr>
                <a:solidFill>
                  <a:schemeClr val="tx1"/>
                </a:solidFill>
                <a:latin typeface="Arial" panose="020B0604020202020204" pitchFamily="34" charset="0"/>
                <a:cs typeface="Arial Unicode MS" pitchFamily="-108" charset="0"/>
              </a:defRPr>
            </a:lvl1pPr>
            <a:lvl2pPr marL="37931725" indent="-37474525" defTabSz="503238">
              <a:defRPr>
                <a:solidFill>
                  <a:schemeClr val="tx1"/>
                </a:solidFill>
                <a:latin typeface="Arial" panose="020B0604020202020204" pitchFamily="34" charset="0"/>
                <a:cs typeface="Arial Unicode MS" pitchFamily="-108" charset="0"/>
              </a:defRPr>
            </a:lvl2pPr>
            <a:lvl3pPr defTabSz="503238">
              <a:defRPr>
                <a:solidFill>
                  <a:schemeClr val="tx1"/>
                </a:solidFill>
                <a:latin typeface="Arial" panose="020B0604020202020204" pitchFamily="34" charset="0"/>
                <a:cs typeface="Arial Unicode MS" pitchFamily="-108" charset="0"/>
              </a:defRPr>
            </a:lvl3pPr>
            <a:lvl4pPr defTabSz="503238">
              <a:defRPr>
                <a:solidFill>
                  <a:schemeClr val="tx1"/>
                </a:solidFill>
                <a:latin typeface="Arial" panose="020B0604020202020204" pitchFamily="34" charset="0"/>
                <a:cs typeface="Arial Unicode MS" pitchFamily="-108" charset="0"/>
              </a:defRPr>
            </a:lvl4pPr>
            <a:lvl5pPr defTabSz="503238">
              <a:defRPr>
                <a:solidFill>
                  <a:schemeClr val="tx1"/>
                </a:solidFill>
                <a:latin typeface="Arial" panose="020B0604020202020204" pitchFamily="34" charset="0"/>
                <a:cs typeface="Arial Unicode MS" pitchFamily="-108" charset="0"/>
              </a:defRPr>
            </a:lvl5pPr>
            <a:lvl6pPr marL="2514600" indent="-228600" defTabSz="503238" eaLnBrk="0" fontAlgn="base" hangingPunct="0">
              <a:spcBef>
                <a:spcPct val="0"/>
              </a:spcBef>
              <a:spcAft>
                <a:spcPct val="0"/>
              </a:spcAft>
              <a:defRPr>
                <a:solidFill>
                  <a:schemeClr val="tx1"/>
                </a:solidFill>
                <a:latin typeface="Arial" panose="020B0604020202020204" pitchFamily="34" charset="0"/>
                <a:cs typeface="Arial Unicode MS" pitchFamily="-108" charset="0"/>
              </a:defRPr>
            </a:lvl6pPr>
            <a:lvl7pPr marL="2971800" indent="-228600" defTabSz="503238" eaLnBrk="0" fontAlgn="base" hangingPunct="0">
              <a:spcBef>
                <a:spcPct val="0"/>
              </a:spcBef>
              <a:spcAft>
                <a:spcPct val="0"/>
              </a:spcAft>
              <a:defRPr>
                <a:solidFill>
                  <a:schemeClr val="tx1"/>
                </a:solidFill>
                <a:latin typeface="Arial" panose="020B0604020202020204" pitchFamily="34" charset="0"/>
                <a:cs typeface="Arial Unicode MS" pitchFamily="-108" charset="0"/>
              </a:defRPr>
            </a:lvl7pPr>
            <a:lvl8pPr marL="3429000" indent="-228600" defTabSz="503238" eaLnBrk="0" fontAlgn="base" hangingPunct="0">
              <a:spcBef>
                <a:spcPct val="0"/>
              </a:spcBef>
              <a:spcAft>
                <a:spcPct val="0"/>
              </a:spcAft>
              <a:defRPr>
                <a:solidFill>
                  <a:schemeClr val="tx1"/>
                </a:solidFill>
                <a:latin typeface="Arial" panose="020B0604020202020204" pitchFamily="34" charset="0"/>
                <a:cs typeface="Arial Unicode MS" pitchFamily="-108" charset="0"/>
              </a:defRPr>
            </a:lvl8pPr>
            <a:lvl9pPr marL="3886200" indent="-228600" defTabSz="503238" eaLnBrk="0" fontAlgn="base" hangingPunct="0">
              <a:spcBef>
                <a:spcPct val="0"/>
              </a:spcBef>
              <a:spcAft>
                <a:spcPct val="0"/>
              </a:spcAft>
              <a:defRPr>
                <a:solidFill>
                  <a:schemeClr val="tx1"/>
                </a:solidFill>
                <a:latin typeface="Arial" panose="020B0604020202020204" pitchFamily="34" charset="0"/>
                <a:cs typeface="Arial Unicode MS" pitchFamily="-108" charset="0"/>
              </a:defRPr>
            </a:lvl9pPr>
          </a:lstStyle>
          <a:p>
            <a:pPr algn="ctr">
              <a:defRPr/>
            </a:pPr>
            <a:r>
              <a:rPr lang="en-GB" altLang="en-US" sz="2400" dirty="0">
                <a:solidFill>
                  <a:srgbClr val="1E2850"/>
                </a:solidFill>
                <a:cs typeface="Arial" panose="020B0604020202020204" pitchFamily="34" charset="0"/>
              </a:rPr>
              <a:t>To </a:t>
            </a:r>
            <a:r>
              <a:rPr lang="en-US" altLang="en-US" sz="2400" dirty="0">
                <a:solidFill>
                  <a:srgbClr val="1E2850"/>
                </a:solidFill>
                <a:cs typeface="Arial" panose="020B0604020202020204" pitchFamily="34" charset="0"/>
              </a:rPr>
              <a:t>accelerate the translation of scientific discoveries into benefit for patients and society</a:t>
            </a:r>
          </a:p>
          <a:p>
            <a:pPr>
              <a:defRPr/>
            </a:pPr>
            <a:endParaRPr lang="en-US" altLang="en-US" sz="2025" dirty="0">
              <a:solidFill>
                <a:srgbClr val="1E2850"/>
              </a:solidFill>
              <a:cs typeface="Arial" panose="020B0604020202020204" pitchFamily="34" charset="0"/>
            </a:endParaRPr>
          </a:p>
        </p:txBody>
      </p:sp>
      <p:grpSp>
        <p:nvGrpSpPr>
          <p:cNvPr id="11" name="Graphic 5">
            <a:extLst>
              <a:ext uri="{FF2B5EF4-FFF2-40B4-BE49-F238E27FC236}">
                <a16:creationId xmlns:a16="http://schemas.microsoft.com/office/drawing/2014/main" id="{3E600D7E-6D39-47E8-9533-7554651E0CA3}"/>
              </a:ext>
            </a:extLst>
          </p:cNvPr>
          <p:cNvGrpSpPr/>
          <p:nvPr/>
        </p:nvGrpSpPr>
        <p:grpSpPr>
          <a:xfrm>
            <a:off x="1636364" y="2434291"/>
            <a:ext cx="3491792" cy="3387833"/>
            <a:chOff x="7560305" y="1413126"/>
            <a:chExt cx="4138420" cy="4015209"/>
          </a:xfrm>
        </p:grpSpPr>
        <p:sp>
          <p:nvSpPr>
            <p:cNvPr id="12" name="Freeform: Shape 11">
              <a:extLst>
                <a:ext uri="{FF2B5EF4-FFF2-40B4-BE49-F238E27FC236}">
                  <a16:creationId xmlns:a16="http://schemas.microsoft.com/office/drawing/2014/main" id="{C9104F42-AE43-45EE-97F2-08F3141D62C4}"/>
                </a:ext>
              </a:extLst>
            </p:cNvPr>
            <p:cNvSpPr/>
            <p:nvPr/>
          </p:nvSpPr>
          <p:spPr>
            <a:xfrm>
              <a:off x="8837315" y="1431101"/>
              <a:ext cx="1602426" cy="1458824"/>
            </a:xfrm>
            <a:custGeom>
              <a:avLst/>
              <a:gdLst>
                <a:gd name="connsiteX0" fmla="*/ 8885 w 1602426"/>
                <a:gd name="connsiteY0" fmla="*/ 921036 h 1458824"/>
                <a:gd name="connsiteX1" fmla="*/ 0 w 1602426"/>
                <a:gd name="connsiteY1" fmla="*/ 801213 h 1458824"/>
                <a:gd name="connsiteX2" fmla="*/ 801213 w 1602426"/>
                <a:gd name="connsiteY2" fmla="*/ 0 h 1458824"/>
                <a:gd name="connsiteX3" fmla="*/ 1602427 w 1602426"/>
                <a:gd name="connsiteY3" fmla="*/ 801213 h 1458824"/>
                <a:gd name="connsiteX4" fmla="*/ 1259035 w 1602426"/>
                <a:gd name="connsiteY4" fmla="*/ 1458825 h 1458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2426" h="1458824">
                  <a:moveTo>
                    <a:pt x="8885" y="921036"/>
                  </a:moveTo>
                  <a:cubicBezTo>
                    <a:pt x="3030" y="881951"/>
                    <a:pt x="0" y="841942"/>
                    <a:pt x="0" y="801213"/>
                  </a:cubicBezTo>
                  <a:cubicBezTo>
                    <a:pt x="0" y="358697"/>
                    <a:pt x="358697" y="0"/>
                    <a:pt x="801213" y="0"/>
                  </a:cubicBezTo>
                  <a:cubicBezTo>
                    <a:pt x="1243730" y="0"/>
                    <a:pt x="1602427" y="358697"/>
                    <a:pt x="1602427" y="801213"/>
                  </a:cubicBezTo>
                  <a:cubicBezTo>
                    <a:pt x="1602427" y="1073472"/>
                    <a:pt x="1466631" y="1314041"/>
                    <a:pt x="1259035" y="1458825"/>
                  </a:cubicBezTo>
                </a:path>
              </a:pathLst>
            </a:custGeom>
            <a:noFill/>
            <a:ln w="35934" cap="rnd">
              <a:solidFill>
                <a:srgbClr val="44B2B2"/>
              </a:solidFill>
              <a:prstDash val="solid"/>
              <a:miter/>
            </a:ln>
          </p:spPr>
          <p:txBody>
            <a:bodyPr rtlCol="0" anchor="ctr"/>
            <a:lstStyle/>
            <a:p>
              <a:endParaRPr lang="en-GB" sz="1519"/>
            </a:p>
          </p:txBody>
        </p:sp>
        <p:sp>
          <p:nvSpPr>
            <p:cNvPr id="13" name="Freeform: Shape 12">
              <a:extLst>
                <a:ext uri="{FF2B5EF4-FFF2-40B4-BE49-F238E27FC236}">
                  <a16:creationId xmlns:a16="http://schemas.microsoft.com/office/drawing/2014/main" id="{F24F1BE3-8B47-4AE8-B2EC-BD582530DDFD}"/>
                </a:ext>
              </a:extLst>
            </p:cNvPr>
            <p:cNvSpPr/>
            <p:nvPr/>
          </p:nvSpPr>
          <p:spPr>
            <a:xfrm>
              <a:off x="7578280" y="2352137"/>
              <a:ext cx="1602426" cy="1593541"/>
            </a:xfrm>
            <a:custGeom>
              <a:avLst/>
              <a:gdLst>
                <a:gd name="connsiteX0" fmla="*/ 681648 w 1602426"/>
                <a:gd name="connsiteY0" fmla="*/ 1593542 h 1593541"/>
                <a:gd name="connsiteX1" fmla="*/ 0 w 1602426"/>
                <a:gd name="connsiteY1" fmla="*/ 801213 h 1593541"/>
                <a:gd name="connsiteX2" fmla="*/ 801213 w 1602426"/>
                <a:gd name="connsiteY2" fmla="*/ 0 h 1593541"/>
                <a:gd name="connsiteX3" fmla="*/ 1559490 w 1602426"/>
                <a:gd name="connsiteY3" fmla="*/ 541744 h 1593541"/>
                <a:gd name="connsiteX4" fmla="*/ 1602427 w 1602426"/>
                <a:gd name="connsiteY4" fmla="*/ 801213 h 159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2426" h="1593541">
                  <a:moveTo>
                    <a:pt x="681648" y="1593542"/>
                  </a:moveTo>
                  <a:cubicBezTo>
                    <a:pt x="295833" y="1535813"/>
                    <a:pt x="0" y="1203053"/>
                    <a:pt x="0" y="801213"/>
                  </a:cubicBezTo>
                  <a:cubicBezTo>
                    <a:pt x="0" y="358697"/>
                    <a:pt x="358697" y="0"/>
                    <a:pt x="801213" y="0"/>
                  </a:cubicBezTo>
                  <a:cubicBezTo>
                    <a:pt x="1152925" y="0"/>
                    <a:pt x="1451686" y="226600"/>
                    <a:pt x="1559490" y="541744"/>
                  </a:cubicBezTo>
                  <a:cubicBezTo>
                    <a:pt x="1587327" y="623098"/>
                    <a:pt x="1602427" y="710409"/>
                    <a:pt x="1602427" y="801213"/>
                  </a:cubicBezTo>
                </a:path>
              </a:pathLst>
            </a:custGeom>
            <a:noFill/>
            <a:ln w="35934" cap="rnd">
              <a:solidFill>
                <a:srgbClr val="F89634"/>
              </a:solidFill>
              <a:prstDash val="solid"/>
              <a:miter/>
            </a:ln>
          </p:spPr>
          <p:txBody>
            <a:bodyPr rtlCol="0" anchor="ctr"/>
            <a:lstStyle/>
            <a:p>
              <a:endParaRPr lang="en-GB" sz="1519"/>
            </a:p>
          </p:txBody>
        </p:sp>
        <p:sp>
          <p:nvSpPr>
            <p:cNvPr id="14" name="Freeform: Shape 13">
              <a:extLst>
                <a:ext uri="{FF2B5EF4-FFF2-40B4-BE49-F238E27FC236}">
                  <a16:creationId xmlns:a16="http://schemas.microsoft.com/office/drawing/2014/main" id="{12B5BFA9-AAAA-4248-B5E5-B8E1819D20AD}"/>
                </a:ext>
              </a:extLst>
            </p:cNvPr>
            <p:cNvSpPr/>
            <p:nvPr/>
          </p:nvSpPr>
          <p:spPr>
            <a:xfrm>
              <a:off x="10096299" y="2352086"/>
              <a:ext cx="1602426" cy="1602426"/>
            </a:xfrm>
            <a:custGeom>
              <a:avLst/>
              <a:gdLst>
                <a:gd name="connsiteX0" fmla="*/ 446265 w 1602426"/>
                <a:gd name="connsiteY0" fmla="*/ 82741 h 1602426"/>
                <a:gd name="connsiteX1" fmla="*/ 801213 w 1602426"/>
                <a:gd name="connsiteY1" fmla="*/ 0 h 1602426"/>
                <a:gd name="connsiteX2" fmla="*/ 1602427 w 1602426"/>
                <a:gd name="connsiteY2" fmla="*/ 801213 h 1602426"/>
                <a:gd name="connsiteX3" fmla="*/ 801213 w 1602426"/>
                <a:gd name="connsiteY3" fmla="*/ 1602427 h 1602426"/>
                <a:gd name="connsiteX4" fmla="*/ 0 w 1602426"/>
                <a:gd name="connsiteY4" fmla="*/ 801213 h 1602426"/>
                <a:gd name="connsiteX5" fmla="*/ 41807 w 1602426"/>
                <a:gd name="connsiteY5" fmla="*/ 545133 h 160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2426" h="1602426">
                  <a:moveTo>
                    <a:pt x="446265" y="82741"/>
                  </a:moveTo>
                  <a:cubicBezTo>
                    <a:pt x="553248" y="29789"/>
                    <a:pt x="673790" y="0"/>
                    <a:pt x="801213" y="0"/>
                  </a:cubicBezTo>
                  <a:cubicBezTo>
                    <a:pt x="1243730" y="0"/>
                    <a:pt x="1602427" y="358697"/>
                    <a:pt x="1602427" y="801213"/>
                  </a:cubicBezTo>
                  <a:cubicBezTo>
                    <a:pt x="1602427" y="1243730"/>
                    <a:pt x="1243730" y="1602427"/>
                    <a:pt x="801213" y="1602427"/>
                  </a:cubicBezTo>
                  <a:cubicBezTo>
                    <a:pt x="358697" y="1602427"/>
                    <a:pt x="0" y="1243730"/>
                    <a:pt x="0" y="801213"/>
                  </a:cubicBezTo>
                  <a:cubicBezTo>
                    <a:pt x="0" y="711693"/>
                    <a:pt x="14689" y="625563"/>
                    <a:pt x="41807" y="545133"/>
                  </a:cubicBezTo>
                </a:path>
              </a:pathLst>
            </a:custGeom>
            <a:noFill/>
            <a:ln w="35934" cap="rnd">
              <a:solidFill>
                <a:srgbClr val="1A2850"/>
              </a:solidFill>
              <a:prstDash val="solid"/>
              <a:miter/>
            </a:ln>
          </p:spPr>
          <p:txBody>
            <a:bodyPr rtlCol="0" anchor="ctr"/>
            <a:lstStyle/>
            <a:p>
              <a:endParaRPr lang="en-GB" sz="1519"/>
            </a:p>
          </p:txBody>
        </p:sp>
        <p:sp>
          <p:nvSpPr>
            <p:cNvPr id="15" name="Freeform: Shape 14">
              <a:extLst>
                <a:ext uri="{FF2B5EF4-FFF2-40B4-BE49-F238E27FC236}">
                  <a16:creationId xmlns:a16="http://schemas.microsoft.com/office/drawing/2014/main" id="{A476ED94-1C1A-4D0E-97E2-760ADFE6CB92}"/>
                </a:ext>
              </a:extLst>
            </p:cNvPr>
            <p:cNvSpPr/>
            <p:nvPr/>
          </p:nvSpPr>
          <p:spPr>
            <a:xfrm>
              <a:off x="9638529" y="4097242"/>
              <a:ext cx="1602426" cy="1331093"/>
            </a:xfrm>
            <a:custGeom>
              <a:avLst/>
              <a:gdLst>
                <a:gd name="connsiteX0" fmla="*/ 1402175 w 1602426"/>
                <a:gd name="connsiteY0" fmla="*/ 0 h 1331093"/>
                <a:gd name="connsiteX1" fmla="*/ 1602427 w 1602426"/>
                <a:gd name="connsiteY1" fmla="*/ 529880 h 1331093"/>
                <a:gd name="connsiteX2" fmla="*/ 801213 w 1602426"/>
                <a:gd name="connsiteY2" fmla="*/ 1331093 h 1331093"/>
                <a:gd name="connsiteX3" fmla="*/ 0 w 1602426"/>
                <a:gd name="connsiteY3" fmla="*/ 529880 h 1331093"/>
                <a:gd name="connsiteX4" fmla="*/ 65484 w 1602426"/>
                <a:gd name="connsiteY4" fmla="*/ 212065 h 1331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2426" h="1331093">
                  <a:moveTo>
                    <a:pt x="1402175" y="0"/>
                  </a:moveTo>
                  <a:cubicBezTo>
                    <a:pt x="1526825" y="141240"/>
                    <a:pt x="1602427" y="326751"/>
                    <a:pt x="1602427" y="529880"/>
                  </a:cubicBezTo>
                  <a:cubicBezTo>
                    <a:pt x="1602427" y="972396"/>
                    <a:pt x="1243729" y="1331093"/>
                    <a:pt x="801213" y="1331093"/>
                  </a:cubicBezTo>
                  <a:cubicBezTo>
                    <a:pt x="358697" y="1331093"/>
                    <a:pt x="0" y="972396"/>
                    <a:pt x="0" y="529880"/>
                  </a:cubicBezTo>
                  <a:cubicBezTo>
                    <a:pt x="0" y="416991"/>
                    <a:pt x="23369" y="309494"/>
                    <a:pt x="65484" y="212065"/>
                  </a:cubicBezTo>
                </a:path>
              </a:pathLst>
            </a:custGeom>
            <a:noFill/>
            <a:ln w="35934" cap="rnd">
              <a:solidFill>
                <a:srgbClr val="F89634"/>
              </a:solidFill>
              <a:prstDash val="solid"/>
              <a:miter/>
            </a:ln>
          </p:spPr>
          <p:txBody>
            <a:bodyPr rtlCol="0" anchor="ctr"/>
            <a:lstStyle/>
            <a:p>
              <a:endParaRPr lang="en-GB" sz="1519"/>
            </a:p>
          </p:txBody>
        </p:sp>
        <p:sp>
          <p:nvSpPr>
            <p:cNvPr id="16" name="Freeform: Shape 15">
              <a:extLst>
                <a:ext uri="{FF2B5EF4-FFF2-40B4-BE49-F238E27FC236}">
                  <a16:creationId xmlns:a16="http://schemas.microsoft.com/office/drawing/2014/main" id="{8F02FFD3-222D-4AEC-AD91-8D8D5A1AACE9}"/>
                </a:ext>
              </a:extLst>
            </p:cNvPr>
            <p:cNvSpPr/>
            <p:nvPr/>
          </p:nvSpPr>
          <p:spPr>
            <a:xfrm>
              <a:off x="8036102" y="3825908"/>
              <a:ext cx="1527698" cy="1602426"/>
            </a:xfrm>
            <a:custGeom>
              <a:avLst/>
              <a:gdLst>
                <a:gd name="connsiteX0" fmla="*/ 1527698 w 1527698"/>
                <a:gd name="connsiteY0" fmla="*/ 1139521 h 1602426"/>
                <a:gd name="connsiteX1" fmla="*/ 801213 w 1527698"/>
                <a:gd name="connsiteY1" fmla="*/ 1602427 h 1602426"/>
                <a:gd name="connsiteX2" fmla="*/ 0 w 1527698"/>
                <a:gd name="connsiteY2" fmla="*/ 801214 h 1602426"/>
                <a:gd name="connsiteX3" fmla="*/ 801213 w 1527698"/>
                <a:gd name="connsiteY3" fmla="*/ 0 h 1602426"/>
                <a:gd name="connsiteX4" fmla="*/ 875172 w 1527698"/>
                <a:gd name="connsiteY4" fmla="*/ 3390 h 160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698" h="1602426">
                  <a:moveTo>
                    <a:pt x="1527698" y="1139521"/>
                  </a:moveTo>
                  <a:cubicBezTo>
                    <a:pt x="1400172" y="1412961"/>
                    <a:pt x="1122829" y="1602427"/>
                    <a:pt x="801213" y="1602427"/>
                  </a:cubicBezTo>
                  <a:cubicBezTo>
                    <a:pt x="358697" y="1602427"/>
                    <a:pt x="0" y="1243730"/>
                    <a:pt x="0" y="801214"/>
                  </a:cubicBezTo>
                  <a:cubicBezTo>
                    <a:pt x="0" y="358697"/>
                    <a:pt x="358697" y="0"/>
                    <a:pt x="801213" y="0"/>
                  </a:cubicBezTo>
                  <a:cubicBezTo>
                    <a:pt x="826174" y="0"/>
                    <a:pt x="850827" y="1130"/>
                    <a:pt x="875172" y="3390"/>
                  </a:cubicBezTo>
                </a:path>
              </a:pathLst>
            </a:custGeom>
            <a:noFill/>
            <a:ln w="35934" cap="rnd">
              <a:solidFill>
                <a:srgbClr val="44B2B2"/>
              </a:solidFill>
              <a:prstDash val="solid"/>
              <a:miter/>
            </a:ln>
          </p:spPr>
          <p:txBody>
            <a:bodyPr rtlCol="0" anchor="ctr"/>
            <a:lstStyle/>
            <a:p>
              <a:endParaRPr lang="en-GB" sz="1519"/>
            </a:p>
          </p:txBody>
        </p:sp>
        <p:sp>
          <p:nvSpPr>
            <p:cNvPr id="17" name="Freeform: Shape 16">
              <a:extLst>
                <a:ext uri="{FF2B5EF4-FFF2-40B4-BE49-F238E27FC236}">
                  <a16:creationId xmlns:a16="http://schemas.microsoft.com/office/drawing/2014/main" id="{62CECAE6-078B-40EE-B209-45728980E8C7}"/>
                </a:ext>
              </a:extLst>
            </p:cNvPr>
            <p:cNvSpPr/>
            <p:nvPr/>
          </p:nvSpPr>
          <p:spPr>
            <a:xfrm>
              <a:off x="8837315" y="2706828"/>
              <a:ext cx="1602426" cy="1602478"/>
            </a:xfrm>
            <a:custGeom>
              <a:avLst/>
              <a:gdLst>
                <a:gd name="connsiteX0" fmla="*/ 1602427 w 1602426"/>
                <a:gd name="connsiteY0" fmla="*/ 801265 h 1602478"/>
                <a:gd name="connsiteX1" fmla="*/ 801213 w 1602426"/>
                <a:gd name="connsiteY1" fmla="*/ 1602478 h 1602478"/>
                <a:gd name="connsiteX2" fmla="*/ 0 w 1602426"/>
                <a:gd name="connsiteY2" fmla="*/ 801265 h 1602478"/>
                <a:gd name="connsiteX3" fmla="*/ 376570 w 1602426"/>
                <a:gd name="connsiteY3" fmla="*/ 121671 h 1602478"/>
                <a:gd name="connsiteX4" fmla="*/ 801213 w 1602426"/>
                <a:gd name="connsiteY4" fmla="*/ 0 h 1602478"/>
                <a:gd name="connsiteX5" fmla="*/ 1602427 w 1602426"/>
                <a:gd name="connsiteY5" fmla="*/ 801265 h 1602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2426" h="1602478">
                  <a:moveTo>
                    <a:pt x="1602427" y="801265"/>
                  </a:moveTo>
                  <a:cubicBezTo>
                    <a:pt x="1602427" y="1243781"/>
                    <a:pt x="1243730" y="1602478"/>
                    <a:pt x="801213" y="1602478"/>
                  </a:cubicBezTo>
                  <a:cubicBezTo>
                    <a:pt x="358697" y="1602478"/>
                    <a:pt x="0" y="1243781"/>
                    <a:pt x="0" y="801265"/>
                  </a:cubicBezTo>
                  <a:cubicBezTo>
                    <a:pt x="0" y="514728"/>
                    <a:pt x="150433" y="263322"/>
                    <a:pt x="376570" y="121671"/>
                  </a:cubicBezTo>
                  <a:cubicBezTo>
                    <a:pt x="499680" y="44580"/>
                    <a:pt x="645233" y="0"/>
                    <a:pt x="801213" y="0"/>
                  </a:cubicBezTo>
                  <a:cubicBezTo>
                    <a:pt x="1243730" y="51"/>
                    <a:pt x="1602427" y="358800"/>
                    <a:pt x="1602427" y="801265"/>
                  </a:cubicBezTo>
                  <a:close/>
                </a:path>
              </a:pathLst>
            </a:custGeom>
            <a:solidFill>
              <a:schemeClr val="bg1"/>
            </a:solidFill>
            <a:ln w="35934" cap="rnd">
              <a:solidFill>
                <a:srgbClr val="44B2B2"/>
              </a:solidFill>
              <a:prstDash val="solid"/>
              <a:miter/>
            </a:ln>
          </p:spPr>
          <p:txBody>
            <a:bodyPr rtlCol="0" anchor="ctr"/>
            <a:lstStyle/>
            <a:p>
              <a:endParaRPr lang="en-GB" sz="1519"/>
            </a:p>
          </p:txBody>
        </p:sp>
        <p:sp>
          <p:nvSpPr>
            <p:cNvPr id="18" name="Freeform: Shape 17">
              <a:extLst>
                <a:ext uri="{FF2B5EF4-FFF2-40B4-BE49-F238E27FC236}">
                  <a16:creationId xmlns:a16="http://schemas.microsoft.com/office/drawing/2014/main" id="{11833883-3068-46E6-B47A-54F9FE547054}"/>
                </a:ext>
              </a:extLst>
            </p:cNvPr>
            <p:cNvSpPr/>
            <p:nvPr/>
          </p:nvSpPr>
          <p:spPr>
            <a:xfrm>
              <a:off x="7560305" y="1413126"/>
              <a:ext cx="5135" cy="5135"/>
            </a:xfrm>
            <a:custGeom>
              <a:avLst/>
              <a:gdLst/>
              <a:ahLst/>
              <a:cxnLst/>
              <a:rect l="l" t="t" r="r" b="b"/>
              <a:pathLst>
                <a:path w="5135" h="5135"/>
              </a:pathLst>
            </a:custGeom>
            <a:noFill/>
            <a:ln w="35934" cap="rnd">
              <a:solidFill>
                <a:srgbClr val="44B2B2"/>
              </a:solidFill>
              <a:prstDash val="solid"/>
              <a:miter/>
            </a:ln>
          </p:spPr>
          <p:txBody>
            <a:bodyPr rtlCol="0" anchor="ctr"/>
            <a:lstStyle/>
            <a:p>
              <a:endParaRPr lang="en-GB" sz="1519"/>
            </a:p>
          </p:txBody>
        </p:sp>
        <p:sp>
          <p:nvSpPr>
            <p:cNvPr id="20" name="Freeform: Shape 19">
              <a:extLst>
                <a:ext uri="{FF2B5EF4-FFF2-40B4-BE49-F238E27FC236}">
                  <a16:creationId xmlns:a16="http://schemas.microsoft.com/office/drawing/2014/main" id="{C7BFC2A5-6013-4A70-821D-6C9026C9B740}"/>
                </a:ext>
              </a:extLst>
            </p:cNvPr>
            <p:cNvSpPr/>
            <p:nvPr/>
          </p:nvSpPr>
          <p:spPr>
            <a:xfrm>
              <a:off x="7560305" y="1413126"/>
              <a:ext cx="5135" cy="5135"/>
            </a:xfrm>
            <a:custGeom>
              <a:avLst/>
              <a:gdLst/>
              <a:ahLst/>
              <a:cxnLst/>
              <a:rect l="l" t="t" r="r" b="b"/>
              <a:pathLst>
                <a:path w="5135" h="5135"/>
              </a:pathLst>
            </a:custGeom>
            <a:noFill/>
            <a:ln w="35934" cap="rnd">
              <a:solidFill>
                <a:srgbClr val="44B2B2"/>
              </a:solidFill>
              <a:prstDash val="solid"/>
              <a:miter/>
            </a:ln>
          </p:spPr>
          <p:txBody>
            <a:bodyPr rtlCol="0" anchor="ctr"/>
            <a:lstStyle/>
            <a:p>
              <a:endParaRPr lang="en-GB" sz="1519"/>
            </a:p>
          </p:txBody>
        </p:sp>
        <p:sp>
          <p:nvSpPr>
            <p:cNvPr id="21" name="Freeform: Shape 20">
              <a:extLst>
                <a:ext uri="{FF2B5EF4-FFF2-40B4-BE49-F238E27FC236}">
                  <a16:creationId xmlns:a16="http://schemas.microsoft.com/office/drawing/2014/main" id="{A1B8809C-7DCE-414F-9C20-EEBAC189FD58}"/>
                </a:ext>
              </a:extLst>
            </p:cNvPr>
            <p:cNvSpPr/>
            <p:nvPr/>
          </p:nvSpPr>
          <p:spPr>
            <a:xfrm>
              <a:off x="7560305" y="1413126"/>
              <a:ext cx="5135" cy="5135"/>
            </a:xfrm>
            <a:custGeom>
              <a:avLst/>
              <a:gdLst/>
              <a:ahLst/>
              <a:cxnLst/>
              <a:rect l="l" t="t" r="r" b="b"/>
              <a:pathLst>
                <a:path w="5135" h="5135"/>
              </a:pathLst>
            </a:custGeom>
            <a:noFill/>
            <a:ln w="35934" cap="rnd">
              <a:solidFill>
                <a:srgbClr val="44B2B2"/>
              </a:solidFill>
              <a:prstDash val="solid"/>
              <a:miter/>
            </a:ln>
          </p:spPr>
          <p:txBody>
            <a:bodyPr rtlCol="0" anchor="ctr"/>
            <a:lstStyle/>
            <a:p>
              <a:endParaRPr lang="en-GB" sz="1519"/>
            </a:p>
          </p:txBody>
        </p:sp>
        <p:sp>
          <p:nvSpPr>
            <p:cNvPr id="22" name="Freeform: Shape 21">
              <a:extLst>
                <a:ext uri="{FF2B5EF4-FFF2-40B4-BE49-F238E27FC236}">
                  <a16:creationId xmlns:a16="http://schemas.microsoft.com/office/drawing/2014/main" id="{82A182EC-F987-4DB4-8C8B-822388DC8301}"/>
                </a:ext>
              </a:extLst>
            </p:cNvPr>
            <p:cNvSpPr/>
            <p:nvPr/>
          </p:nvSpPr>
          <p:spPr>
            <a:xfrm>
              <a:off x="7560305" y="1413126"/>
              <a:ext cx="5135" cy="5135"/>
            </a:xfrm>
            <a:custGeom>
              <a:avLst/>
              <a:gdLst/>
              <a:ahLst/>
              <a:cxnLst/>
              <a:rect l="l" t="t" r="r" b="b"/>
              <a:pathLst>
                <a:path w="5135" h="5135"/>
              </a:pathLst>
            </a:custGeom>
            <a:noFill/>
            <a:ln w="35934" cap="rnd">
              <a:solidFill>
                <a:srgbClr val="44B2B2"/>
              </a:solidFill>
              <a:prstDash val="solid"/>
              <a:miter/>
            </a:ln>
          </p:spPr>
          <p:txBody>
            <a:bodyPr rtlCol="0" anchor="ctr"/>
            <a:lstStyle/>
            <a:p>
              <a:endParaRPr lang="en-GB" sz="1519"/>
            </a:p>
          </p:txBody>
        </p:sp>
        <p:sp>
          <p:nvSpPr>
            <p:cNvPr id="25" name="Freeform: Shape 24">
              <a:extLst>
                <a:ext uri="{FF2B5EF4-FFF2-40B4-BE49-F238E27FC236}">
                  <a16:creationId xmlns:a16="http://schemas.microsoft.com/office/drawing/2014/main" id="{6CF9F34F-98EF-41FE-9C3C-DA753709D151}"/>
                </a:ext>
              </a:extLst>
            </p:cNvPr>
            <p:cNvSpPr/>
            <p:nvPr/>
          </p:nvSpPr>
          <p:spPr>
            <a:xfrm>
              <a:off x="7560305" y="1413126"/>
              <a:ext cx="5135" cy="5135"/>
            </a:xfrm>
            <a:custGeom>
              <a:avLst/>
              <a:gdLst/>
              <a:ahLst/>
              <a:cxnLst/>
              <a:rect l="l" t="t" r="r" b="b"/>
              <a:pathLst>
                <a:path w="5135" h="5135"/>
              </a:pathLst>
            </a:custGeom>
            <a:noFill/>
            <a:ln w="35934" cap="rnd">
              <a:solidFill>
                <a:srgbClr val="44B2B2"/>
              </a:solidFill>
              <a:prstDash val="solid"/>
              <a:miter/>
            </a:ln>
          </p:spPr>
          <p:txBody>
            <a:bodyPr rtlCol="0" anchor="ctr"/>
            <a:lstStyle/>
            <a:p>
              <a:endParaRPr lang="en-GB" sz="1519"/>
            </a:p>
          </p:txBody>
        </p:sp>
      </p:grpSp>
      <p:sp>
        <p:nvSpPr>
          <p:cNvPr id="27" name="TextBox 26">
            <a:extLst>
              <a:ext uri="{FF2B5EF4-FFF2-40B4-BE49-F238E27FC236}">
                <a16:creationId xmlns:a16="http://schemas.microsoft.com/office/drawing/2014/main" id="{DB827225-43E1-4F67-BB06-F9FE3D74294D}"/>
              </a:ext>
            </a:extLst>
          </p:cNvPr>
          <p:cNvSpPr txBox="1"/>
          <p:nvPr/>
        </p:nvSpPr>
        <p:spPr>
          <a:xfrm>
            <a:off x="2936111" y="3167383"/>
            <a:ext cx="893746" cy="274049"/>
          </a:xfrm>
          <a:prstGeom prst="rect">
            <a:avLst/>
          </a:prstGeom>
          <a:noFill/>
        </p:spPr>
        <p:txBody>
          <a:bodyPr wrap="square">
            <a:spAutoFit/>
          </a:bodyPr>
          <a:lstStyle/>
          <a:p>
            <a:pPr marL="0" lvl="1" algn="ctr">
              <a:buClr>
                <a:schemeClr val="accent2">
                  <a:lumMod val="50000"/>
                </a:schemeClr>
              </a:buClr>
              <a:defRPr/>
            </a:pPr>
            <a:r>
              <a:rPr lang="en-IN" sz="1181">
                <a:latin typeface="Arial" panose="020B0604020202020204" pitchFamily="34" charset="0"/>
                <a:cs typeface="Arial" panose="020B0604020202020204" pitchFamily="34" charset="0"/>
              </a:rPr>
              <a:t>Industry</a:t>
            </a:r>
          </a:p>
        </p:txBody>
      </p:sp>
      <p:sp>
        <p:nvSpPr>
          <p:cNvPr id="29" name="TextBox 28">
            <a:extLst>
              <a:ext uri="{FF2B5EF4-FFF2-40B4-BE49-F238E27FC236}">
                <a16:creationId xmlns:a16="http://schemas.microsoft.com/office/drawing/2014/main" id="{8635AA49-8DD6-4C9C-ADEC-2C4896B2599D}"/>
              </a:ext>
            </a:extLst>
          </p:cNvPr>
          <p:cNvSpPr txBox="1"/>
          <p:nvPr/>
        </p:nvSpPr>
        <p:spPr>
          <a:xfrm>
            <a:off x="1728572" y="4052662"/>
            <a:ext cx="1021832" cy="255904"/>
          </a:xfrm>
          <a:prstGeom prst="rect">
            <a:avLst/>
          </a:prstGeom>
          <a:noFill/>
        </p:spPr>
        <p:txBody>
          <a:bodyPr wrap="square">
            <a:spAutoFit/>
          </a:bodyPr>
          <a:lstStyle/>
          <a:p>
            <a:pPr marL="0" lvl="1" algn="ctr">
              <a:lnSpc>
                <a:spcPct val="90000"/>
              </a:lnSpc>
              <a:spcBef>
                <a:spcPct val="0"/>
              </a:spcBef>
              <a:spcAft>
                <a:spcPct val="35000"/>
              </a:spcAft>
              <a:buClr>
                <a:schemeClr val="accent2">
                  <a:lumMod val="50000"/>
                </a:schemeClr>
              </a:buClr>
              <a:defRPr/>
            </a:pPr>
            <a:r>
              <a:rPr lang="en-US" sz="1181" dirty="0">
                <a:latin typeface="Arial" panose="020B0604020202020204" pitchFamily="34" charset="0"/>
                <a:cs typeface="Arial" panose="020B0604020202020204" pitchFamily="34" charset="0"/>
              </a:rPr>
              <a:t>Regulators</a:t>
            </a:r>
          </a:p>
        </p:txBody>
      </p:sp>
      <p:sp>
        <p:nvSpPr>
          <p:cNvPr id="30" name="TextBox 29">
            <a:extLst>
              <a:ext uri="{FF2B5EF4-FFF2-40B4-BE49-F238E27FC236}">
                <a16:creationId xmlns:a16="http://schemas.microsoft.com/office/drawing/2014/main" id="{083B395C-0D44-4D44-ACCC-880D6A113CC1}"/>
              </a:ext>
            </a:extLst>
          </p:cNvPr>
          <p:cNvSpPr txBox="1"/>
          <p:nvPr/>
        </p:nvSpPr>
        <p:spPr>
          <a:xfrm>
            <a:off x="4084826" y="4041776"/>
            <a:ext cx="893746" cy="255904"/>
          </a:xfrm>
          <a:prstGeom prst="rect">
            <a:avLst/>
          </a:prstGeom>
          <a:noFill/>
        </p:spPr>
        <p:txBody>
          <a:bodyPr wrap="square">
            <a:spAutoFit/>
          </a:bodyPr>
          <a:lstStyle/>
          <a:p>
            <a:pPr marL="0" lvl="1" algn="ctr">
              <a:lnSpc>
                <a:spcPct val="90000"/>
              </a:lnSpc>
              <a:spcBef>
                <a:spcPct val="0"/>
              </a:spcBef>
              <a:spcAft>
                <a:spcPct val="35000"/>
              </a:spcAft>
              <a:buClr>
                <a:schemeClr val="accent2">
                  <a:lumMod val="50000"/>
                </a:schemeClr>
              </a:buClr>
              <a:defRPr/>
            </a:pPr>
            <a:r>
              <a:rPr lang="en-US" sz="1181">
                <a:latin typeface="Arial" panose="020B0604020202020204" pitchFamily="34" charset="0"/>
                <a:cs typeface="Arial" panose="020B0604020202020204" pitchFamily="34" charset="0"/>
              </a:rPr>
              <a:t>Academia</a:t>
            </a:r>
          </a:p>
        </p:txBody>
      </p:sp>
      <p:sp>
        <p:nvSpPr>
          <p:cNvPr id="31" name="TextBox 30">
            <a:extLst>
              <a:ext uri="{FF2B5EF4-FFF2-40B4-BE49-F238E27FC236}">
                <a16:creationId xmlns:a16="http://schemas.microsoft.com/office/drawing/2014/main" id="{82582381-FCEC-4B11-BB88-F1CDE1954FB9}"/>
              </a:ext>
            </a:extLst>
          </p:cNvPr>
          <p:cNvSpPr txBox="1"/>
          <p:nvPr/>
        </p:nvSpPr>
        <p:spPr>
          <a:xfrm>
            <a:off x="2227609" y="5355750"/>
            <a:ext cx="893746" cy="255904"/>
          </a:xfrm>
          <a:prstGeom prst="rect">
            <a:avLst/>
          </a:prstGeom>
          <a:noFill/>
        </p:spPr>
        <p:txBody>
          <a:bodyPr wrap="square">
            <a:spAutoFit/>
          </a:bodyPr>
          <a:lstStyle/>
          <a:p>
            <a:pPr marL="0" lvl="1" algn="ctr">
              <a:lnSpc>
                <a:spcPct val="90000"/>
              </a:lnSpc>
              <a:spcBef>
                <a:spcPct val="0"/>
              </a:spcBef>
              <a:spcAft>
                <a:spcPct val="35000"/>
              </a:spcAft>
              <a:buClr>
                <a:schemeClr val="accent2">
                  <a:lumMod val="50000"/>
                </a:schemeClr>
              </a:buClr>
              <a:defRPr/>
            </a:pPr>
            <a:r>
              <a:rPr lang="en-US" sz="1181">
                <a:latin typeface="Arial" panose="020B0604020202020204" pitchFamily="34" charset="0"/>
                <a:cs typeface="Arial" panose="020B0604020202020204" pitchFamily="34" charset="0"/>
              </a:rPr>
              <a:t>Clinicians</a:t>
            </a:r>
          </a:p>
        </p:txBody>
      </p:sp>
      <p:sp>
        <p:nvSpPr>
          <p:cNvPr id="32" name="TextBox 31">
            <a:extLst>
              <a:ext uri="{FF2B5EF4-FFF2-40B4-BE49-F238E27FC236}">
                <a16:creationId xmlns:a16="http://schemas.microsoft.com/office/drawing/2014/main" id="{9D54E614-9147-4718-BD55-A5520ADE2E10}"/>
              </a:ext>
            </a:extLst>
          </p:cNvPr>
          <p:cNvSpPr txBox="1"/>
          <p:nvPr/>
        </p:nvSpPr>
        <p:spPr>
          <a:xfrm>
            <a:off x="3652509" y="5327917"/>
            <a:ext cx="893746" cy="255904"/>
          </a:xfrm>
          <a:prstGeom prst="rect">
            <a:avLst/>
          </a:prstGeom>
          <a:noFill/>
        </p:spPr>
        <p:txBody>
          <a:bodyPr wrap="square">
            <a:spAutoFit/>
          </a:bodyPr>
          <a:lstStyle/>
          <a:p>
            <a:pPr marL="0" lvl="1" algn="ctr">
              <a:lnSpc>
                <a:spcPct val="90000"/>
              </a:lnSpc>
              <a:spcBef>
                <a:spcPct val="0"/>
              </a:spcBef>
              <a:spcAft>
                <a:spcPct val="35000"/>
              </a:spcAft>
              <a:buClr>
                <a:schemeClr val="accent2">
                  <a:lumMod val="50000"/>
                </a:schemeClr>
              </a:buClr>
              <a:defRPr/>
            </a:pPr>
            <a:r>
              <a:rPr lang="en-US" sz="1181">
                <a:latin typeface="Arial" panose="020B0604020202020204" pitchFamily="34" charset="0"/>
                <a:cs typeface="Arial" panose="020B0604020202020204" pitchFamily="34" charset="0"/>
              </a:rPr>
              <a:t>Patients</a:t>
            </a:r>
          </a:p>
        </p:txBody>
      </p:sp>
      <p:pic>
        <p:nvPicPr>
          <p:cNvPr id="34" name="Graphic 33">
            <a:extLst>
              <a:ext uri="{FF2B5EF4-FFF2-40B4-BE49-F238E27FC236}">
                <a16:creationId xmlns:a16="http://schemas.microsoft.com/office/drawing/2014/main" id="{910DC9AF-6384-4405-A18B-A90A405D1F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30965" y="2680882"/>
            <a:ext cx="500644" cy="447479"/>
          </a:xfrm>
          <a:prstGeom prst="rect">
            <a:avLst/>
          </a:prstGeom>
        </p:spPr>
      </p:pic>
      <p:pic>
        <p:nvPicPr>
          <p:cNvPr id="35" name="Graphic 34">
            <a:extLst>
              <a:ext uri="{FF2B5EF4-FFF2-40B4-BE49-F238E27FC236}">
                <a16:creationId xmlns:a16="http://schemas.microsoft.com/office/drawing/2014/main" id="{C19D15BA-B543-4044-BA8F-2964CF88AFD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52026" y="3500642"/>
            <a:ext cx="415923" cy="468646"/>
          </a:xfrm>
          <a:prstGeom prst="rect">
            <a:avLst/>
          </a:prstGeom>
        </p:spPr>
      </p:pic>
      <p:pic>
        <p:nvPicPr>
          <p:cNvPr id="36" name="Graphic 35">
            <a:extLst>
              <a:ext uri="{FF2B5EF4-FFF2-40B4-BE49-F238E27FC236}">
                <a16:creationId xmlns:a16="http://schemas.microsoft.com/office/drawing/2014/main" id="{6E91956D-7143-4B63-8064-E2FA997CF1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25436" y="3525851"/>
            <a:ext cx="594740" cy="384242"/>
          </a:xfrm>
          <a:prstGeom prst="rect">
            <a:avLst/>
          </a:prstGeom>
        </p:spPr>
      </p:pic>
      <p:pic>
        <p:nvPicPr>
          <p:cNvPr id="37" name="Graphic 36">
            <a:extLst>
              <a:ext uri="{FF2B5EF4-FFF2-40B4-BE49-F238E27FC236}">
                <a16:creationId xmlns:a16="http://schemas.microsoft.com/office/drawing/2014/main" id="{B8B3A90C-A0ED-4398-8B42-8F6FECB91FC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469556" y="4825334"/>
            <a:ext cx="450696" cy="450696"/>
          </a:xfrm>
          <a:prstGeom prst="rect">
            <a:avLst/>
          </a:prstGeom>
        </p:spPr>
      </p:pic>
      <p:pic>
        <p:nvPicPr>
          <p:cNvPr id="38" name="Graphic 37">
            <a:extLst>
              <a:ext uri="{FF2B5EF4-FFF2-40B4-BE49-F238E27FC236}">
                <a16:creationId xmlns:a16="http://schemas.microsoft.com/office/drawing/2014/main" id="{AF8D53A6-D1DF-4D7D-A2A6-CDE8FB6B6BC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817972" y="4838398"/>
            <a:ext cx="509798" cy="475636"/>
          </a:xfrm>
          <a:prstGeom prst="rect">
            <a:avLst/>
          </a:prstGeom>
        </p:spPr>
      </p:pic>
      <p:pic>
        <p:nvPicPr>
          <p:cNvPr id="43" name="Picture 42">
            <a:extLst>
              <a:ext uri="{FF2B5EF4-FFF2-40B4-BE49-F238E27FC236}">
                <a16:creationId xmlns:a16="http://schemas.microsoft.com/office/drawing/2014/main" id="{BA97D81F-C39E-E046-B5B0-E5E27500B3B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88365" y="0"/>
            <a:ext cx="1374279" cy="687140"/>
          </a:xfrm>
          <a:prstGeom prst="rect">
            <a:avLst/>
          </a:prstGeom>
        </p:spPr>
      </p:pic>
      <p:pic>
        <p:nvPicPr>
          <p:cNvPr id="3" name="Picture 2">
            <a:extLst>
              <a:ext uri="{FF2B5EF4-FFF2-40B4-BE49-F238E27FC236}">
                <a16:creationId xmlns:a16="http://schemas.microsoft.com/office/drawing/2014/main" id="{3B620BA9-1435-8187-ACBF-B5CDED353AE8}"/>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3116556" y="3851323"/>
            <a:ext cx="563047" cy="740466"/>
          </a:xfrm>
          <a:prstGeom prst="rect">
            <a:avLst/>
          </a:prstGeom>
        </p:spPr>
      </p:pic>
      <p:sp>
        <p:nvSpPr>
          <p:cNvPr id="4" name="TextBox 3">
            <a:extLst>
              <a:ext uri="{FF2B5EF4-FFF2-40B4-BE49-F238E27FC236}">
                <a16:creationId xmlns:a16="http://schemas.microsoft.com/office/drawing/2014/main" id="{1A480837-EADC-37DD-3BB6-957B0E05E166}"/>
              </a:ext>
            </a:extLst>
          </p:cNvPr>
          <p:cNvSpPr txBox="1"/>
          <p:nvPr/>
        </p:nvSpPr>
        <p:spPr>
          <a:xfrm>
            <a:off x="5603076" y="3198136"/>
            <a:ext cx="4867502" cy="455959"/>
          </a:xfrm>
          <a:prstGeom prst="rect">
            <a:avLst/>
          </a:prstGeom>
          <a:noFill/>
        </p:spPr>
        <p:txBody>
          <a:bodyPr wrap="square" rtlCol="0">
            <a:spAutoFit/>
          </a:bodyPr>
          <a:lstStyle/>
          <a:p>
            <a:pPr algn="ctr" defTabSz="434009">
              <a:defRPr/>
            </a:pPr>
            <a:r>
              <a:rPr lang="en-IN" sz="2363" b="1" dirty="0">
                <a:solidFill>
                  <a:srgbClr val="1D2850"/>
                </a:solidFill>
                <a:latin typeface="Arial" panose="020B0604020202020204" pitchFamily="34" charset="0"/>
                <a:cs typeface="Arial" panose="020B0604020202020204" pitchFamily="34" charset="0"/>
              </a:rPr>
              <a:t>Our mission</a:t>
            </a:r>
          </a:p>
        </p:txBody>
      </p:sp>
      <p:sp>
        <p:nvSpPr>
          <p:cNvPr id="5" name="TextBox 4">
            <a:extLst>
              <a:ext uri="{FF2B5EF4-FFF2-40B4-BE49-F238E27FC236}">
                <a16:creationId xmlns:a16="http://schemas.microsoft.com/office/drawing/2014/main" id="{CD53FEEA-20E4-4E85-5382-32DC646C3951}"/>
              </a:ext>
            </a:extLst>
          </p:cNvPr>
          <p:cNvSpPr txBox="1"/>
          <p:nvPr/>
        </p:nvSpPr>
        <p:spPr>
          <a:xfrm>
            <a:off x="1249058" y="1373912"/>
            <a:ext cx="8847442" cy="954107"/>
          </a:xfrm>
          <a:prstGeom prst="rect">
            <a:avLst/>
          </a:prstGeom>
          <a:noFill/>
        </p:spPr>
        <p:txBody>
          <a:bodyPr wrap="square" rtlCol="0">
            <a:spAutoFit/>
          </a:bodyPr>
          <a:lstStyle/>
          <a:p>
            <a:pPr algn="ctr" defTabSz="434009">
              <a:defRPr/>
            </a:pPr>
            <a:r>
              <a:rPr lang="en-IN" sz="2800" dirty="0">
                <a:solidFill>
                  <a:srgbClr val="10B4BD"/>
                </a:solidFill>
                <a:latin typeface="Arial" panose="020B0604020202020204" pitchFamily="34" charset="0"/>
                <a:cs typeface="Arial" panose="020B0604020202020204" pitchFamily="34" charset="0"/>
              </a:rPr>
              <a:t>Translational research is </a:t>
            </a:r>
          </a:p>
          <a:p>
            <a:pPr algn="ctr" defTabSz="434009">
              <a:defRPr/>
            </a:pPr>
            <a:r>
              <a:rPr lang="en-IN" sz="2800" dirty="0">
                <a:solidFill>
                  <a:srgbClr val="10B4BD"/>
                </a:solidFill>
                <a:latin typeface="Arial" panose="020B0604020202020204" pitchFamily="34" charset="0"/>
                <a:cs typeface="Arial" panose="020B0604020202020204" pitchFamily="34" charset="0"/>
              </a:rPr>
              <a:t>multi-disciplinary, multi-sectoral, patient-centred</a:t>
            </a:r>
          </a:p>
        </p:txBody>
      </p:sp>
      <p:cxnSp>
        <p:nvCxnSpPr>
          <p:cNvPr id="8" name="Straight Connector 7">
            <a:extLst>
              <a:ext uri="{FF2B5EF4-FFF2-40B4-BE49-F238E27FC236}">
                <a16:creationId xmlns:a16="http://schemas.microsoft.com/office/drawing/2014/main" id="{46D71DCA-5A7A-8993-62E6-97396CF0D98A}"/>
              </a:ext>
            </a:extLst>
          </p:cNvPr>
          <p:cNvCxnSpPr>
            <a:cxnSpLocks/>
          </p:cNvCxnSpPr>
          <p:nvPr/>
        </p:nvCxnSpPr>
        <p:spPr>
          <a:xfrm>
            <a:off x="479425" y="931241"/>
            <a:ext cx="754413" cy="0"/>
          </a:xfrm>
          <a:prstGeom prst="line">
            <a:avLst/>
          </a:prstGeom>
          <a:ln w="25400">
            <a:solidFill>
              <a:srgbClr val="00B4B4"/>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4AC310AD-4682-E658-662F-68C4EFD59416}"/>
              </a:ext>
            </a:extLst>
          </p:cNvPr>
          <p:cNvSpPr txBox="1"/>
          <p:nvPr/>
        </p:nvSpPr>
        <p:spPr>
          <a:xfrm>
            <a:off x="416405" y="235201"/>
            <a:ext cx="9684907" cy="523220"/>
          </a:xfrm>
          <a:prstGeom prst="rect">
            <a:avLst/>
          </a:prstGeom>
          <a:noFill/>
        </p:spPr>
        <p:txBody>
          <a:bodyPr wrap="square" lIns="91440" tIns="45720" rIns="91440" bIns="45720" rtlCol="0" anchor="t">
            <a:spAutoFit/>
          </a:bodyPr>
          <a:lstStyle/>
          <a:p>
            <a:pPr defTabSz="514350">
              <a:defRPr/>
            </a:pPr>
            <a:r>
              <a:rPr lang="en-IN" sz="2800" dirty="0">
                <a:solidFill>
                  <a:srgbClr val="1E2850"/>
                </a:solidFill>
                <a:latin typeface="Arial"/>
                <a:cs typeface="Arial"/>
              </a:rPr>
              <a:t>From technology push to market pull</a:t>
            </a:r>
            <a:endParaRPr lang="en-IN" sz="2800" dirty="0">
              <a:solidFill>
                <a:srgbClr val="000000"/>
              </a:solidFill>
              <a:latin typeface="Arial"/>
              <a:cs typeface="Arial"/>
            </a:endParaRPr>
          </a:p>
        </p:txBody>
      </p:sp>
    </p:spTree>
    <p:extLst>
      <p:ext uri="{BB962C8B-B14F-4D97-AF65-F5344CB8AC3E}">
        <p14:creationId xmlns:p14="http://schemas.microsoft.com/office/powerpoint/2010/main" val="206675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par>
                                <p:cTn id="23" presetID="10"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par>
                                <p:cTn id="26" presetID="10" presetClass="entr" presetSubtype="0" fill="hold"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childTnLst>
                                </p:cTn>
                              </p:par>
                              <p:par>
                                <p:cTn id="29" presetID="10"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500"/>
                                        <p:tgtEl>
                                          <p:spTgt spid="36"/>
                                        </p:tgtEl>
                                      </p:cBhvr>
                                    </p:animEffect>
                                  </p:childTnLst>
                                </p:cTn>
                              </p:par>
                              <p:par>
                                <p:cTn id="32" presetID="10" presetClass="entr" presetSubtype="0" fill="hold" nodeType="with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fade">
                                      <p:cBhvr>
                                        <p:cTn id="34" dur="500"/>
                                        <p:tgtEl>
                                          <p:spTgt spid="37"/>
                                        </p:tgtEl>
                                      </p:cBhvr>
                                    </p:animEffect>
                                  </p:childTnLst>
                                </p:cTn>
                              </p:par>
                              <p:par>
                                <p:cTn id="35" presetID="10" presetClass="entr" presetSubtype="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500"/>
                                        <p:tgtEl>
                                          <p:spTgt spid="38"/>
                                        </p:tgtEl>
                                      </p:cBhvr>
                                    </p:animEffect>
                                  </p:childTnLst>
                                </p:cTn>
                              </p:par>
                              <p:par>
                                <p:cTn id="38" presetID="10" presetClass="entr" presetSubtype="0" fill="hold"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7" grpId="0"/>
      <p:bldP spid="29" grpId="0"/>
      <p:bldP spid="30" grpId="0"/>
      <p:bldP spid="31" grpId="0"/>
      <p:bldP spid="32"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52372D68-C943-44A4-9385-4B1D46B8CB7D}"/>
              </a:ext>
            </a:extLst>
          </p:cNvPr>
          <p:cNvGrpSpPr/>
          <p:nvPr/>
        </p:nvGrpSpPr>
        <p:grpSpPr>
          <a:xfrm>
            <a:off x="895117" y="2315771"/>
            <a:ext cx="3558534" cy="3310264"/>
            <a:chOff x="352570" y="1294928"/>
            <a:chExt cx="4739235" cy="4408590"/>
          </a:xfrm>
        </p:grpSpPr>
        <p:pic>
          <p:nvPicPr>
            <p:cNvPr id="5" name="Graphic 4">
              <a:extLst>
                <a:ext uri="{FF2B5EF4-FFF2-40B4-BE49-F238E27FC236}">
                  <a16:creationId xmlns:a16="http://schemas.microsoft.com/office/drawing/2014/main" id="{0E87E85F-0BFA-4774-B068-DE6021F1134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2570" y="1294928"/>
              <a:ext cx="4739235" cy="4408590"/>
            </a:xfrm>
            <a:prstGeom prst="rect">
              <a:avLst/>
            </a:prstGeom>
          </p:spPr>
        </p:pic>
        <p:sp>
          <p:nvSpPr>
            <p:cNvPr id="7" name="TextBox 6">
              <a:extLst>
                <a:ext uri="{FF2B5EF4-FFF2-40B4-BE49-F238E27FC236}">
                  <a16:creationId xmlns:a16="http://schemas.microsoft.com/office/drawing/2014/main" id="{536BD784-9DC5-4916-A8DB-E7899B80F5B4}"/>
                </a:ext>
              </a:extLst>
            </p:cNvPr>
            <p:cNvSpPr txBox="1"/>
            <p:nvPr/>
          </p:nvSpPr>
          <p:spPr>
            <a:xfrm>
              <a:off x="1870634" y="2364947"/>
              <a:ext cx="1675561" cy="587771"/>
            </a:xfrm>
            <a:prstGeom prst="rect">
              <a:avLst/>
            </a:prstGeom>
            <a:noFill/>
          </p:spPr>
          <p:txBody>
            <a:bodyPr wrap="square" lIns="77153" tIns="38576" rIns="77153" bIns="38576" anchor="t">
              <a:spAutoFit/>
            </a:bodyPr>
            <a:lstStyle/>
            <a:p>
              <a:pPr marL="0" lvl="1" algn="ctr">
                <a:buClr>
                  <a:schemeClr val="accent2">
                    <a:lumMod val="50000"/>
                  </a:schemeClr>
                </a:buClr>
                <a:defRPr/>
              </a:pPr>
              <a:r>
                <a:rPr lang="en-IN" sz="1181" b="1">
                  <a:latin typeface="Arial"/>
                  <a:cs typeface="Arial"/>
                </a:rPr>
                <a:t>Technology</a:t>
              </a:r>
            </a:p>
            <a:p>
              <a:pPr marL="0" lvl="1" algn="ctr">
                <a:buClr>
                  <a:schemeClr val="accent2">
                    <a:lumMod val="50000"/>
                  </a:schemeClr>
                </a:buClr>
                <a:defRPr/>
              </a:pPr>
              <a:r>
                <a:rPr lang="en-IN" sz="1181" b="1">
                  <a:latin typeface="Arial"/>
                  <a:cs typeface="Arial"/>
                </a:rPr>
                <a:t>Platforms</a:t>
              </a:r>
              <a:endParaRPr lang="en-IN" sz="1181" b="1">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319DFF1-9A62-42EB-9DD9-571CEACE8952}"/>
                </a:ext>
              </a:extLst>
            </p:cNvPr>
            <p:cNvSpPr txBox="1"/>
            <p:nvPr/>
          </p:nvSpPr>
          <p:spPr>
            <a:xfrm>
              <a:off x="902902" y="4640529"/>
              <a:ext cx="1490719" cy="606986"/>
            </a:xfrm>
            <a:prstGeom prst="rect">
              <a:avLst/>
            </a:prstGeom>
            <a:noFill/>
          </p:spPr>
          <p:txBody>
            <a:bodyPr wrap="square">
              <a:spAutoFit/>
            </a:bodyPr>
            <a:lstStyle/>
            <a:p>
              <a:pPr marL="0" lvl="1" algn="ctr">
                <a:buClr>
                  <a:schemeClr val="accent2">
                    <a:lumMod val="50000"/>
                  </a:schemeClr>
                </a:buClr>
                <a:defRPr/>
              </a:pPr>
              <a:r>
                <a:rPr lang="en-IN" sz="1181" b="1">
                  <a:latin typeface="Arial" panose="020B0604020202020204" pitchFamily="34" charset="0"/>
                  <a:cs typeface="Arial" panose="020B0604020202020204" pitchFamily="34" charset="0"/>
                </a:rPr>
                <a:t>Biological insights</a:t>
              </a:r>
            </a:p>
          </p:txBody>
        </p:sp>
        <p:sp>
          <p:nvSpPr>
            <p:cNvPr id="9" name="TextBox 8">
              <a:extLst>
                <a:ext uri="{FF2B5EF4-FFF2-40B4-BE49-F238E27FC236}">
                  <a16:creationId xmlns:a16="http://schemas.microsoft.com/office/drawing/2014/main" id="{71945618-FBBA-47D7-9B08-51D373620FC7}"/>
                </a:ext>
              </a:extLst>
            </p:cNvPr>
            <p:cNvSpPr txBox="1"/>
            <p:nvPr/>
          </p:nvSpPr>
          <p:spPr>
            <a:xfrm>
              <a:off x="2954723" y="4584350"/>
              <a:ext cx="1675561" cy="606986"/>
            </a:xfrm>
            <a:prstGeom prst="rect">
              <a:avLst/>
            </a:prstGeom>
            <a:noFill/>
          </p:spPr>
          <p:txBody>
            <a:bodyPr wrap="square">
              <a:spAutoFit/>
            </a:bodyPr>
            <a:lstStyle/>
            <a:p>
              <a:pPr marL="0" lvl="1" algn="ctr">
                <a:buClr>
                  <a:schemeClr val="accent2">
                    <a:lumMod val="50000"/>
                  </a:schemeClr>
                </a:buClr>
                <a:defRPr/>
              </a:pPr>
              <a:r>
                <a:rPr lang="en-IN" sz="1181" b="1" dirty="0">
                  <a:latin typeface="Arial" panose="020B0604020202020204" pitchFamily="34" charset="0"/>
                  <a:cs typeface="Arial" panose="020B0604020202020204" pitchFamily="34" charset="0"/>
                </a:rPr>
                <a:t>Clinical observations</a:t>
              </a:r>
            </a:p>
          </p:txBody>
        </p:sp>
        <p:pic>
          <p:nvPicPr>
            <p:cNvPr id="11" name="Graphic 10">
              <a:extLst>
                <a:ext uri="{FF2B5EF4-FFF2-40B4-BE49-F238E27FC236}">
                  <a16:creationId xmlns:a16="http://schemas.microsoft.com/office/drawing/2014/main" id="{A875FEB0-F0FD-443D-9F33-D5DD3FE48C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6105" y="3795444"/>
              <a:ext cx="757002" cy="720373"/>
            </a:xfrm>
            <a:prstGeom prst="rect">
              <a:avLst/>
            </a:prstGeom>
          </p:spPr>
        </p:pic>
        <p:pic>
          <p:nvPicPr>
            <p:cNvPr id="12" name="Graphic 11">
              <a:extLst>
                <a:ext uri="{FF2B5EF4-FFF2-40B4-BE49-F238E27FC236}">
                  <a16:creationId xmlns:a16="http://schemas.microsoft.com/office/drawing/2014/main" id="{233CB429-436F-459D-826C-056A2F97880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54441" y="3768011"/>
              <a:ext cx="659420" cy="720374"/>
            </a:xfrm>
            <a:prstGeom prst="rect">
              <a:avLst/>
            </a:prstGeom>
          </p:spPr>
        </p:pic>
        <p:pic>
          <p:nvPicPr>
            <p:cNvPr id="13" name="Graphic 12">
              <a:extLst>
                <a:ext uri="{FF2B5EF4-FFF2-40B4-BE49-F238E27FC236}">
                  <a16:creationId xmlns:a16="http://schemas.microsoft.com/office/drawing/2014/main" id="{AAD7E8F9-38F2-449F-8AD8-F17C827DCF6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393619" y="1673085"/>
              <a:ext cx="629593" cy="629593"/>
            </a:xfrm>
            <a:prstGeom prst="rect">
              <a:avLst/>
            </a:prstGeom>
          </p:spPr>
        </p:pic>
      </p:grpSp>
      <p:sp>
        <p:nvSpPr>
          <p:cNvPr id="91" name="TextBox 90">
            <a:extLst>
              <a:ext uri="{FF2B5EF4-FFF2-40B4-BE49-F238E27FC236}">
                <a16:creationId xmlns:a16="http://schemas.microsoft.com/office/drawing/2014/main" id="{C8EA6282-8620-4EDB-9ADB-5D973BB7B2A8}"/>
              </a:ext>
            </a:extLst>
          </p:cNvPr>
          <p:cNvSpPr txBox="1"/>
          <p:nvPr/>
        </p:nvSpPr>
        <p:spPr>
          <a:xfrm>
            <a:off x="6784045" y="2524465"/>
            <a:ext cx="4867502" cy="311687"/>
          </a:xfrm>
          <a:prstGeom prst="rect">
            <a:avLst/>
          </a:prstGeom>
          <a:noFill/>
        </p:spPr>
        <p:txBody>
          <a:bodyPr wrap="square" lIns="77153" tIns="38576" rIns="77153" bIns="38576" anchor="t">
            <a:spAutoFit/>
          </a:bodyPr>
          <a:lstStyle/>
          <a:p>
            <a:pPr marL="0" lvl="1">
              <a:buClr>
                <a:schemeClr val="accent2">
                  <a:lumMod val="50000"/>
                </a:schemeClr>
              </a:buClr>
              <a:defRPr/>
            </a:pPr>
            <a:r>
              <a:rPr lang="en-IN" sz="1519" b="1" dirty="0">
                <a:solidFill>
                  <a:srgbClr val="1D2850"/>
                </a:solidFill>
                <a:latin typeface="Arial"/>
                <a:cs typeface="Arial"/>
              </a:rPr>
              <a:t>User access - </a:t>
            </a:r>
            <a:r>
              <a:rPr lang="en-US" sz="1519" b="1" dirty="0">
                <a:solidFill>
                  <a:srgbClr val="1D2850"/>
                </a:solidFill>
                <a:latin typeface="Arial"/>
                <a:cs typeface="Arial"/>
              </a:rPr>
              <a:t>experts and facilities</a:t>
            </a:r>
            <a:endParaRPr lang="en-IN" sz="1519" b="1" dirty="0">
              <a:solidFill>
                <a:srgbClr val="1D2850"/>
              </a:solidFill>
              <a:latin typeface="Arial"/>
              <a:cs typeface="Arial"/>
            </a:endParaRPr>
          </a:p>
        </p:txBody>
      </p:sp>
      <p:cxnSp>
        <p:nvCxnSpPr>
          <p:cNvPr id="99" name="Straight Connector 98">
            <a:extLst>
              <a:ext uri="{FF2B5EF4-FFF2-40B4-BE49-F238E27FC236}">
                <a16:creationId xmlns:a16="http://schemas.microsoft.com/office/drawing/2014/main" id="{9809391E-ED44-49F5-AA4A-B7BF86806A15}"/>
              </a:ext>
            </a:extLst>
          </p:cNvPr>
          <p:cNvCxnSpPr>
            <a:cxnSpLocks/>
          </p:cNvCxnSpPr>
          <p:nvPr/>
        </p:nvCxnSpPr>
        <p:spPr>
          <a:xfrm>
            <a:off x="6868780" y="3141967"/>
            <a:ext cx="3576067" cy="1478"/>
          </a:xfrm>
          <a:prstGeom prst="line">
            <a:avLst/>
          </a:prstGeom>
          <a:ln>
            <a:solidFill>
              <a:srgbClr val="FA9632"/>
            </a:solidFill>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81DEB854-4E55-49B7-B1DF-43DC15D80400}"/>
              </a:ext>
            </a:extLst>
          </p:cNvPr>
          <p:cNvSpPr txBox="1"/>
          <p:nvPr/>
        </p:nvSpPr>
        <p:spPr>
          <a:xfrm>
            <a:off x="6784046" y="5003187"/>
            <a:ext cx="4468055" cy="326115"/>
          </a:xfrm>
          <a:prstGeom prst="rect">
            <a:avLst/>
          </a:prstGeom>
          <a:noFill/>
        </p:spPr>
        <p:txBody>
          <a:bodyPr wrap="square">
            <a:spAutoFit/>
          </a:bodyPr>
          <a:lstStyle/>
          <a:p>
            <a:pPr marL="0" lvl="1">
              <a:buClr>
                <a:schemeClr val="accent2">
                  <a:lumMod val="50000"/>
                </a:schemeClr>
              </a:buClr>
              <a:defRPr/>
            </a:pPr>
            <a:r>
              <a:rPr lang="en-IN" sz="1519" b="1" dirty="0">
                <a:solidFill>
                  <a:srgbClr val="1D2850"/>
                </a:solidFill>
                <a:latin typeface="Arial" panose="020B0604020202020204" pitchFamily="34" charset="0"/>
                <a:cs typeface="Arial" panose="020B0604020202020204" pitchFamily="34" charset="0"/>
              </a:rPr>
              <a:t>Develop better cross-sectoral collaborations</a:t>
            </a:r>
          </a:p>
        </p:txBody>
      </p:sp>
      <p:sp>
        <p:nvSpPr>
          <p:cNvPr id="90" name="Oval 89">
            <a:extLst>
              <a:ext uri="{FF2B5EF4-FFF2-40B4-BE49-F238E27FC236}">
                <a16:creationId xmlns:a16="http://schemas.microsoft.com/office/drawing/2014/main" id="{25E33B2C-670B-4803-B7D0-26BE48DC4EFF}"/>
              </a:ext>
            </a:extLst>
          </p:cNvPr>
          <p:cNvSpPr/>
          <p:nvPr/>
        </p:nvSpPr>
        <p:spPr>
          <a:xfrm>
            <a:off x="5891409" y="2404827"/>
            <a:ext cx="671358" cy="671358"/>
          </a:xfrm>
          <a:prstGeom prst="ellipse">
            <a:avLst/>
          </a:prstGeom>
          <a:noFill/>
          <a:ln>
            <a:solidFill>
              <a:srgbClr val="00B4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O" sz="2363">
                <a:solidFill>
                  <a:srgbClr val="10B4BD"/>
                </a:solidFill>
                <a:latin typeface="Helvetica" pitchFamily="2" charset="0"/>
              </a:rPr>
              <a:t>1</a:t>
            </a:r>
            <a:endParaRPr lang="en-GB" sz="2363">
              <a:solidFill>
                <a:srgbClr val="10B4BD"/>
              </a:solidFill>
              <a:latin typeface="Helvetica" pitchFamily="2" charset="0"/>
            </a:endParaRPr>
          </a:p>
        </p:txBody>
      </p:sp>
      <p:sp>
        <p:nvSpPr>
          <p:cNvPr id="93" name="Oval 92">
            <a:extLst>
              <a:ext uri="{FF2B5EF4-FFF2-40B4-BE49-F238E27FC236}">
                <a16:creationId xmlns:a16="http://schemas.microsoft.com/office/drawing/2014/main" id="{E5E7E706-5289-4572-A443-E38A24FDCFA4}"/>
              </a:ext>
            </a:extLst>
          </p:cNvPr>
          <p:cNvSpPr/>
          <p:nvPr/>
        </p:nvSpPr>
        <p:spPr>
          <a:xfrm>
            <a:off x="5891409" y="3211739"/>
            <a:ext cx="671358" cy="671358"/>
          </a:xfrm>
          <a:prstGeom prst="ellipse">
            <a:avLst/>
          </a:prstGeom>
          <a:noFill/>
          <a:ln>
            <a:solidFill>
              <a:srgbClr val="00B4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O" sz="2363">
                <a:solidFill>
                  <a:srgbClr val="10B4BD"/>
                </a:solidFill>
                <a:latin typeface="Helvetica" pitchFamily="2" charset="0"/>
              </a:rPr>
              <a:t>2</a:t>
            </a:r>
            <a:endParaRPr lang="en-GB" sz="2363">
              <a:solidFill>
                <a:srgbClr val="10B4BD"/>
              </a:solidFill>
              <a:latin typeface="Helvetica" pitchFamily="2" charset="0"/>
            </a:endParaRPr>
          </a:p>
        </p:txBody>
      </p:sp>
      <p:sp>
        <p:nvSpPr>
          <p:cNvPr id="97" name="Oval 96">
            <a:extLst>
              <a:ext uri="{FF2B5EF4-FFF2-40B4-BE49-F238E27FC236}">
                <a16:creationId xmlns:a16="http://schemas.microsoft.com/office/drawing/2014/main" id="{49906110-E326-43A4-B054-37E4762ABB7E}"/>
              </a:ext>
            </a:extLst>
          </p:cNvPr>
          <p:cNvSpPr/>
          <p:nvPr/>
        </p:nvSpPr>
        <p:spPr>
          <a:xfrm>
            <a:off x="5891409" y="4016408"/>
            <a:ext cx="671358" cy="671358"/>
          </a:xfrm>
          <a:prstGeom prst="ellipse">
            <a:avLst/>
          </a:prstGeom>
          <a:noFill/>
          <a:ln>
            <a:solidFill>
              <a:srgbClr val="00B4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O" sz="2363">
                <a:solidFill>
                  <a:srgbClr val="10B4BD"/>
                </a:solidFill>
                <a:latin typeface="Helvetica" pitchFamily="2" charset="0"/>
              </a:rPr>
              <a:t>3</a:t>
            </a:r>
            <a:endParaRPr lang="en-GB" sz="2363">
              <a:solidFill>
                <a:srgbClr val="10B4BD"/>
              </a:solidFill>
              <a:latin typeface="Helvetica" pitchFamily="2" charset="0"/>
            </a:endParaRPr>
          </a:p>
        </p:txBody>
      </p:sp>
      <p:sp>
        <p:nvSpPr>
          <p:cNvPr id="101" name="Oval 100">
            <a:extLst>
              <a:ext uri="{FF2B5EF4-FFF2-40B4-BE49-F238E27FC236}">
                <a16:creationId xmlns:a16="http://schemas.microsoft.com/office/drawing/2014/main" id="{31748256-1DBF-49C3-BE0F-5399B0B42D8C}"/>
              </a:ext>
            </a:extLst>
          </p:cNvPr>
          <p:cNvSpPr/>
          <p:nvPr/>
        </p:nvSpPr>
        <p:spPr>
          <a:xfrm>
            <a:off x="5891409" y="4823319"/>
            <a:ext cx="671358" cy="671358"/>
          </a:xfrm>
          <a:prstGeom prst="ellipse">
            <a:avLst/>
          </a:prstGeom>
          <a:noFill/>
          <a:ln>
            <a:solidFill>
              <a:srgbClr val="00B4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O" sz="2363">
                <a:solidFill>
                  <a:srgbClr val="10B4BD"/>
                </a:solidFill>
                <a:latin typeface="Helvetica" pitchFamily="2" charset="0"/>
              </a:rPr>
              <a:t>4</a:t>
            </a:r>
            <a:endParaRPr lang="en-GB" sz="2363">
              <a:solidFill>
                <a:srgbClr val="10B4BD"/>
              </a:solidFill>
              <a:latin typeface="Helvetica" pitchFamily="2" charset="0"/>
            </a:endParaRPr>
          </a:p>
        </p:txBody>
      </p:sp>
      <p:sp>
        <p:nvSpPr>
          <p:cNvPr id="126" name="TextBox 125">
            <a:extLst>
              <a:ext uri="{FF2B5EF4-FFF2-40B4-BE49-F238E27FC236}">
                <a16:creationId xmlns:a16="http://schemas.microsoft.com/office/drawing/2014/main" id="{F2875066-952F-4BFF-A11C-B54992183C18}"/>
              </a:ext>
            </a:extLst>
          </p:cNvPr>
          <p:cNvSpPr txBox="1"/>
          <p:nvPr/>
        </p:nvSpPr>
        <p:spPr>
          <a:xfrm>
            <a:off x="6784046" y="3391607"/>
            <a:ext cx="4222939" cy="326115"/>
          </a:xfrm>
          <a:prstGeom prst="rect">
            <a:avLst/>
          </a:prstGeom>
          <a:noFill/>
        </p:spPr>
        <p:txBody>
          <a:bodyPr wrap="square">
            <a:spAutoFit/>
          </a:bodyPr>
          <a:lstStyle/>
          <a:p>
            <a:pPr marL="0" lvl="1">
              <a:buClr>
                <a:schemeClr val="accent2">
                  <a:lumMod val="50000"/>
                </a:schemeClr>
              </a:buClr>
              <a:defRPr/>
            </a:pPr>
            <a:r>
              <a:rPr lang="en-IN" sz="1519" b="1">
                <a:solidFill>
                  <a:srgbClr val="1D2850"/>
                </a:solidFill>
                <a:latin typeface="Arial" panose="020B0604020202020204" pitchFamily="34" charset="0"/>
                <a:cs typeface="Arial" panose="020B0604020202020204" pitchFamily="34" charset="0"/>
              </a:rPr>
              <a:t>Develop new research tools</a:t>
            </a:r>
          </a:p>
        </p:txBody>
      </p:sp>
      <p:cxnSp>
        <p:nvCxnSpPr>
          <p:cNvPr id="127" name="Straight Connector 126">
            <a:extLst>
              <a:ext uri="{FF2B5EF4-FFF2-40B4-BE49-F238E27FC236}">
                <a16:creationId xmlns:a16="http://schemas.microsoft.com/office/drawing/2014/main" id="{CA44630B-036F-4806-A900-5CBF0E6008B9}"/>
              </a:ext>
            </a:extLst>
          </p:cNvPr>
          <p:cNvCxnSpPr>
            <a:cxnSpLocks/>
          </p:cNvCxnSpPr>
          <p:nvPr/>
        </p:nvCxnSpPr>
        <p:spPr>
          <a:xfrm>
            <a:off x="6868780" y="3907345"/>
            <a:ext cx="3576067" cy="0"/>
          </a:xfrm>
          <a:prstGeom prst="line">
            <a:avLst/>
          </a:prstGeom>
          <a:ln>
            <a:solidFill>
              <a:srgbClr val="FA9632"/>
            </a:solidFill>
          </a:ln>
        </p:spPr>
        <p:style>
          <a:lnRef idx="1">
            <a:schemeClr val="accent1"/>
          </a:lnRef>
          <a:fillRef idx="0">
            <a:schemeClr val="accent1"/>
          </a:fillRef>
          <a:effectRef idx="0">
            <a:schemeClr val="accent1"/>
          </a:effectRef>
          <a:fontRef idx="minor">
            <a:schemeClr val="tx1"/>
          </a:fontRef>
        </p:style>
      </p:cxnSp>
      <p:sp>
        <p:nvSpPr>
          <p:cNvPr id="128" name="TextBox 127">
            <a:extLst>
              <a:ext uri="{FF2B5EF4-FFF2-40B4-BE49-F238E27FC236}">
                <a16:creationId xmlns:a16="http://schemas.microsoft.com/office/drawing/2014/main" id="{FFF4FFCB-D632-45BD-8EE7-A20D2C2774A1}"/>
              </a:ext>
            </a:extLst>
          </p:cNvPr>
          <p:cNvSpPr txBox="1"/>
          <p:nvPr/>
        </p:nvSpPr>
        <p:spPr>
          <a:xfrm>
            <a:off x="6784046" y="4174971"/>
            <a:ext cx="4222939" cy="326115"/>
          </a:xfrm>
          <a:prstGeom prst="rect">
            <a:avLst/>
          </a:prstGeom>
          <a:noFill/>
        </p:spPr>
        <p:txBody>
          <a:bodyPr wrap="square">
            <a:spAutoFit/>
          </a:bodyPr>
          <a:lstStyle/>
          <a:p>
            <a:pPr marL="0" lvl="1">
              <a:buClr>
                <a:schemeClr val="accent2">
                  <a:lumMod val="50000"/>
                </a:schemeClr>
              </a:buClr>
              <a:defRPr/>
            </a:pPr>
            <a:r>
              <a:rPr lang="en-IN" sz="1519" b="1">
                <a:solidFill>
                  <a:srgbClr val="1D2850"/>
                </a:solidFill>
                <a:latin typeface="Arial" panose="020B0604020202020204" pitchFamily="34" charset="0"/>
                <a:cs typeface="Arial" panose="020B0604020202020204" pitchFamily="34" charset="0"/>
              </a:rPr>
              <a:t>Provide education and training</a:t>
            </a:r>
          </a:p>
        </p:txBody>
      </p:sp>
      <p:cxnSp>
        <p:nvCxnSpPr>
          <p:cNvPr id="129" name="Straight Connector 128">
            <a:extLst>
              <a:ext uri="{FF2B5EF4-FFF2-40B4-BE49-F238E27FC236}">
                <a16:creationId xmlns:a16="http://schemas.microsoft.com/office/drawing/2014/main" id="{3B0B2F75-D8B4-457D-AA71-765A33DF6C27}"/>
              </a:ext>
            </a:extLst>
          </p:cNvPr>
          <p:cNvCxnSpPr>
            <a:cxnSpLocks/>
          </p:cNvCxnSpPr>
          <p:nvPr/>
        </p:nvCxnSpPr>
        <p:spPr>
          <a:xfrm>
            <a:off x="6868780" y="4738335"/>
            <a:ext cx="3576067" cy="0"/>
          </a:xfrm>
          <a:prstGeom prst="line">
            <a:avLst/>
          </a:prstGeom>
          <a:ln>
            <a:solidFill>
              <a:srgbClr val="FA9632"/>
            </a:solidFill>
          </a:ln>
        </p:spPr>
        <p:style>
          <a:lnRef idx="1">
            <a:schemeClr val="accent1"/>
          </a:lnRef>
          <a:fillRef idx="0">
            <a:schemeClr val="accent1"/>
          </a:fillRef>
          <a:effectRef idx="0">
            <a:schemeClr val="accent1"/>
          </a:effectRef>
          <a:fontRef idx="minor">
            <a:schemeClr val="tx1"/>
          </a:fontRef>
        </p:style>
      </p:cxnSp>
      <p:sp>
        <p:nvSpPr>
          <p:cNvPr id="27" name="Slide Number Placeholder 1">
            <a:extLst>
              <a:ext uri="{FF2B5EF4-FFF2-40B4-BE49-F238E27FC236}">
                <a16:creationId xmlns:a16="http://schemas.microsoft.com/office/drawing/2014/main" id="{BDA6934B-3D44-084F-B6FC-F19A2BA42C16}"/>
              </a:ext>
            </a:extLst>
          </p:cNvPr>
          <p:cNvSpPr>
            <a:spLocks noGrp="1"/>
          </p:cNvSpPr>
          <p:nvPr>
            <p:ph type="sldNum" sz="quarter" idx="12"/>
          </p:nvPr>
        </p:nvSpPr>
        <p:spPr>
          <a:xfrm>
            <a:off x="9563100" y="6356351"/>
            <a:ext cx="2743200" cy="365125"/>
          </a:xfrm>
          <a:prstGeom prst="rect">
            <a:avLst/>
          </a:prstGeom>
        </p:spPr>
        <p:txBody>
          <a:bodyPr vert="horz" lIns="91440" tIns="45720" rIns="91440" bIns="45720" rtlCol="0" anchor="ctr"/>
          <a:lstStyle>
            <a:defPPr>
              <a:defRPr lang="en-NL"/>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B68DCC-6E81-4552-B665-FC5FE25C5460}" type="slidenum">
              <a:rPr lang="en-NL" smtClean="0"/>
              <a:pPr/>
              <a:t>3</a:t>
            </a:fld>
            <a:endParaRPr lang="en-NL">
              <a:solidFill>
                <a:schemeClr val="bg1">
                  <a:lumMod val="50000"/>
                </a:schemeClr>
              </a:solidFill>
              <a:latin typeface="Arial" panose="020B0604020202020204" pitchFamily="34" charset="0"/>
              <a:cs typeface="Arial" panose="020B0604020202020204" pitchFamily="34" charset="0"/>
            </a:endParaRPr>
          </a:p>
        </p:txBody>
      </p:sp>
      <p:pic>
        <p:nvPicPr>
          <p:cNvPr id="32" name="Picture 31">
            <a:extLst>
              <a:ext uri="{FF2B5EF4-FFF2-40B4-BE49-F238E27FC236}">
                <a16:creationId xmlns:a16="http://schemas.microsoft.com/office/drawing/2014/main" id="{D461AF1B-D4BC-5C49-941A-582C1F27D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64961" y="43109"/>
            <a:ext cx="1374279" cy="687140"/>
          </a:xfrm>
          <a:prstGeom prst="rect">
            <a:avLst/>
          </a:prstGeom>
        </p:spPr>
      </p:pic>
      <p:pic>
        <p:nvPicPr>
          <p:cNvPr id="3" name="Picture 2">
            <a:extLst>
              <a:ext uri="{FF2B5EF4-FFF2-40B4-BE49-F238E27FC236}">
                <a16:creationId xmlns:a16="http://schemas.microsoft.com/office/drawing/2014/main" id="{F1FB86F9-83F6-A729-AD2D-D65137789C06}"/>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2418855" y="3761193"/>
            <a:ext cx="563047" cy="740466"/>
          </a:xfrm>
          <a:prstGeom prst="rect">
            <a:avLst/>
          </a:prstGeom>
        </p:spPr>
      </p:pic>
      <p:sp>
        <p:nvSpPr>
          <p:cNvPr id="2" name="TextBox 1">
            <a:extLst>
              <a:ext uri="{FF2B5EF4-FFF2-40B4-BE49-F238E27FC236}">
                <a16:creationId xmlns:a16="http://schemas.microsoft.com/office/drawing/2014/main" id="{333B7CE2-4CCA-A751-CFE4-6F5DEAEC1139}"/>
              </a:ext>
            </a:extLst>
          </p:cNvPr>
          <p:cNvSpPr txBox="1"/>
          <p:nvPr/>
        </p:nvSpPr>
        <p:spPr>
          <a:xfrm>
            <a:off x="5891409" y="1830243"/>
            <a:ext cx="4867502" cy="455959"/>
          </a:xfrm>
          <a:prstGeom prst="rect">
            <a:avLst/>
          </a:prstGeom>
          <a:noFill/>
        </p:spPr>
        <p:txBody>
          <a:bodyPr wrap="square" rtlCol="0">
            <a:spAutoFit/>
          </a:bodyPr>
          <a:lstStyle/>
          <a:p>
            <a:pPr defTabSz="434009">
              <a:defRPr/>
            </a:pPr>
            <a:r>
              <a:rPr lang="en-IN" sz="2363" b="1" dirty="0">
                <a:solidFill>
                  <a:srgbClr val="1D2850"/>
                </a:solidFill>
                <a:latin typeface="Arial" panose="020B0604020202020204" pitchFamily="34" charset="0"/>
                <a:cs typeface="Arial" panose="020B0604020202020204" pitchFamily="34" charset="0"/>
              </a:rPr>
              <a:t>EATRIS core activities</a:t>
            </a:r>
          </a:p>
        </p:txBody>
      </p:sp>
      <p:sp>
        <p:nvSpPr>
          <p:cNvPr id="6" name="TextBox 5">
            <a:extLst>
              <a:ext uri="{FF2B5EF4-FFF2-40B4-BE49-F238E27FC236}">
                <a16:creationId xmlns:a16="http://schemas.microsoft.com/office/drawing/2014/main" id="{40631980-0C82-B45A-F6AB-951DAE76558A}"/>
              </a:ext>
            </a:extLst>
          </p:cNvPr>
          <p:cNvSpPr txBox="1"/>
          <p:nvPr/>
        </p:nvSpPr>
        <p:spPr>
          <a:xfrm>
            <a:off x="534982" y="1807835"/>
            <a:ext cx="4867502" cy="461665"/>
          </a:xfrm>
          <a:prstGeom prst="rect">
            <a:avLst/>
          </a:prstGeom>
          <a:noFill/>
        </p:spPr>
        <p:txBody>
          <a:bodyPr wrap="square" rtlCol="0">
            <a:spAutoFit/>
          </a:bodyPr>
          <a:lstStyle/>
          <a:p>
            <a:pPr defTabSz="434009">
              <a:defRPr/>
            </a:pPr>
            <a:r>
              <a:rPr lang="en-IN" sz="2400" b="1" dirty="0">
                <a:solidFill>
                  <a:srgbClr val="1E2850"/>
                </a:solidFill>
                <a:latin typeface="Arial" panose="020B0604020202020204" pitchFamily="34" charset="0"/>
                <a:cs typeface="Arial" panose="020B0604020202020204" pitchFamily="34" charset="0"/>
              </a:rPr>
              <a:t>Understanding mechanisms</a:t>
            </a:r>
          </a:p>
        </p:txBody>
      </p:sp>
      <p:cxnSp>
        <p:nvCxnSpPr>
          <p:cNvPr id="10" name="Straight Connector 9">
            <a:extLst>
              <a:ext uri="{FF2B5EF4-FFF2-40B4-BE49-F238E27FC236}">
                <a16:creationId xmlns:a16="http://schemas.microsoft.com/office/drawing/2014/main" id="{F69223C5-36CD-CE23-F47B-4E97A9FE512E}"/>
              </a:ext>
            </a:extLst>
          </p:cNvPr>
          <p:cNvCxnSpPr>
            <a:cxnSpLocks/>
          </p:cNvCxnSpPr>
          <p:nvPr/>
        </p:nvCxnSpPr>
        <p:spPr>
          <a:xfrm>
            <a:off x="479425" y="931241"/>
            <a:ext cx="754413" cy="0"/>
          </a:xfrm>
          <a:prstGeom prst="line">
            <a:avLst/>
          </a:prstGeom>
          <a:ln w="25400">
            <a:solidFill>
              <a:srgbClr val="00B4B4"/>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E6ED2E8-AADD-C79D-A009-09C4979B633F}"/>
              </a:ext>
            </a:extLst>
          </p:cNvPr>
          <p:cNvSpPr txBox="1"/>
          <p:nvPr/>
        </p:nvSpPr>
        <p:spPr>
          <a:xfrm>
            <a:off x="416405" y="235201"/>
            <a:ext cx="7796473" cy="523220"/>
          </a:xfrm>
          <a:prstGeom prst="rect">
            <a:avLst/>
          </a:prstGeom>
          <a:noFill/>
        </p:spPr>
        <p:txBody>
          <a:bodyPr wrap="square" lIns="91440" tIns="45720" rIns="91440" bIns="45720" rtlCol="0" anchor="t">
            <a:spAutoFit/>
          </a:bodyPr>
          <a:lstStyle/>
          <a:p>
            <a:pPr defTabSz="514350">
              <a:defRPr/>
            </a:pPr>
            <a:r>
              <a:rPr lang="en-IN" sz="2800" dirty="0">
                <a:solidFill>
                  <a:srgbClr val="1D2850"/>
                </a:solidFill>
                <a:latin typeface="Arial"/>
                <a:cs typeface="Arial"/>
              </a:rPr>
              <a:t>Translational research paradigm</a:t>
            </a:r>
            <a:endParaRPr lang="en-IN" sz="2800" dirty="0">
              <a:solidFill>
                <a:srgbClr val="000000"/>
              </a:solidFill>
              <a:latin typeface="Arial"/>
              <a:cs typeface="Arial"/>
            </a:endParaRPr>
          </a:p>
        </p:txBody>
      </p:sp>
    </p:spTree>
    <p:extLst>
      <p:ext uri="{BB962C8B-B14F-4D97-AF65-F5344CB8AC3E}">
        <p14:creationId xmlns:p14="http://schemas.microsoft.com/office/powerpoint/2010/main" val="29968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childTnLst>
                                </p:cTn>
                              </p:par>
                              <p:par>
                                <p:cTn id="8" presetID="10" presetClass="entr" presetSubtype="0" fill="hold" nodeType="withEffect">
                                  <p:stCondLst>
                                    <p:cond delay="0"/>
                                  </p:stCondLst>
                                  <p:childTnLst>
                                    <p:set>
                                      <p:cBhvr>
                                        <p:cTn id="9" dur="1" fill="hold">
                                          <p:stCondLst>
                                            <p:cond delay="0"/>
                                          </p:stCondLst>
                                        </p:cTn>
                                        <p:tgtEl>
                                          <p:spTgt spid="99"/>
                                        </p:tgtEl>
                                        <p:attrNameLst>
                                          <p:attrName>style.visibility</p:attrName>
                                        </p:attrNameLst>
                                      </p:cBhvr>
                                      <p:to>
                                        <p:strVal val="visible"/>
                                      </p:to>
                                    </p:set>
                                    <p:animEffect transition="in" filter="fade">
                                      <p:cBhvr>
                                        <p:cTn id="10" dur="500"/>
                                        <p:tgtEl>
                                          <p:spTgt spid="9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2"/>
                                        </p:tgtEl>
                                        <p:attrNameLst>
                                          <p:attrName>style.visibility</p:attrName>
                                        </p:attrNameLst>
                                      </p:cBhvr>
                                      <p:to>
                                        <p:strVal val="visible"/>
                                      </p:to>
                                    </p:set>
                                    <p:animEffect transition="in" filter="fade">
                                      <p:cBhvr>
                                        <p:cTn id="13" dur="500"/>
                                        <p:tgtEl>
                                          <p:spTgt spid="10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0"/>
                                        </p:tgtEl>
                                        <p:attrNameLst>
                                          <p:attrName>style.visibility</p:attrName>
                                        </p:attrNameLst>
                                      </p:cBhvr>
                                      <p:to>
                                        <p:strVal val="visible"/>
                                      </p:to>
                                    </p:set>
                                    <p:animEffect transition="in" filter="fade">
                                      <p:cBhvr>
                                        <p:cTn id="16" dur="500"/>
                                        <p:tgtEl>
                                          <p:spTgt spid="9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3"/>
                                        </p:tgtEl>
                                        <p:attrNameLst>
                                          <p:attrName>style.visibility</p:attrName>
                                        </p:attrNameLst>
                                      </p:cBhvr>
                                      <p:to>
                                        <p:strVal val="visible"/>
                                      </p:to>
                                    </p:set>
                                    <p:animEffect transition="in" filter="fade">
                                      <p:cBhvr>
                                        <p:cTn id="19" dur="500"/>
                                        <p:tgtEl>
                                          <p:spTgt spid="9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7"/>
                                        </p:tgtEl>
                                        <p:attrNameLst>
                                          <p:attrName>style.visibility</p:attrName>
                                        </p:attrNameLst>
                                      </p:cBhvr>
                                      <p:to>
                                        <p:strVal val="visible"/>
                                      </p:to>
                                    </p:set>
                                    <p:animEffect transition="in" filter="fade">
                                      <p:cBhvr>
                                        <p:cTn id="22" dur="500"/>
                                        <p:tgtEl>
                                          <p:spTgt spid="9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1"/>
                                        </p:tgtEl>
                                        <p:attrNameLst>
                                          <p:attrName>style.visibility</p:attrName>
                                        </p:attrNameLst>
                                      </p:cBhvr>
                                      <p:to>
                                        <p:strVal val="visible"/>
                                      </p:to>
                                    </p:set>
                                    <p:animEffect transition="in" filter="fade">
                                      <p:cBhvr>
                                        <p:cTn id="25" dur="500"/>
                                        <p:tgtEl>
                                          <p:spTgt spid="10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6"/>
                                        </p:tgtEl>
                                        <p:attrNameLst>
                                          <p:attrName>style.visibility</p:attrName>
                                        </p:attrNameLst>
                                      </p:cBhvr>
                                      <p:to>
                                        <p:strVal val="visible"/>
                                      </p:to>
                                    </p:set>
                                    <p:animEffect transition="in" filter="fade">
                                      <p:cBhvr>
                                        <p:cTn id="28" dur="500"/>
                                        <p:tgtEl>
                                          <p:spTgt spid="126"/>
                                        </p:tgtEl>
                                      </p:cBhvr>
                                    </p:animEffect>
                                  </p:childTnLst>
                                </p:cTn>
                              </p:par>
                              <p:par>
                                <p:cTn id="29" presetID="10" presetClass="entr" presetSubtype="0" fill="hold" nodeType="withEffect">
                                  <p:stCondLst>
                                    <p:cond delay="0"/>
                                  </p:stCondLst>
                                  <p:childTnLst>
                                    <p:set>
                                      <p:cBhvr>
                                        <p:cTn id="30" dur="1" fill="hold">
                                          <p:stCondLst>
                                            <p:cond delay="0"/>
                                          </p:stCondLst>
                                        </p:cTn>
                                        <p:tgtEl>
                                          <p:spTgt spid="127"/>
                                        </p:tgtEl>
                                        <p:attrNameLst>
                                          <p:attrName>style.visibility</p:attrName>
                                        </p:attrNameLst>
                                      </p:cBhvr>
                                      <p:to>
                                        <p:strVal val="visible"/>
                                      </p:to>
                                    </p:set>
                                    <p:animEffect transition="in" filter="fade">
                                      <p:cBhvr>
                                        <p:cTn id="31" dur="500"/>
                                        <p:tgtEl>
                                          <p:spTgt spid="12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8"/>
                                        </p:tgtEl>
                                        <p:attrNameLst>
                                          <p:attrName>style.visibility</p:attrName>
                                        </p:attrNameLst>
                                      </p:cBhvr>
                                      <p:to>
                                        <p:strVal val="visible"/>
                                      </p:to>
                                    </p:set>
                                    <p:animEffect transition="in" filter="fade">
                                      <p:cBhvr>
                                        <p:cTn id="34" dur="500"/>
                                        <p:tgtEl>
                                          <p:spTgt spid="128"/>
                                        </p:tgtEl>
                                      </p:cBhvr>
                                    </p:animEffect>
                                  </p:childTnLst>
                                </p:cTn>
                              </p:par>
                              <p:par>
                                <p:cTn id="35" presetID="10" presetClass="entr" presetSubtype="0" fill="hold" nodeType="withEffect">
                                  <p:stCondLst>
                                    <p:cond delay="0"/>
                                  </p:stCondLst>
                                  <p:childTnLst>
                                    <p:set>
                                      <p:cBhvr>
                                        <p:cTn id="36" dur="1" fill="hold">
                                          <p:stCondLst>
                                            <p:cond delay="0"/>
                                          </p:stCondLst>
                                        </p:cTn>
                                        <p:tgtEl>
                                          <p:spTgt spid="129"/>
                                        </p:tgtEl>
                                        <p:attrNameLst>
                                          <p:attrName>style.visibility</p:attrName>
                                        </p:attrNameLst>
                                      </p:cBhvr>
                                      <p:to>
                                        <p:strVal val="visible"/>
                                      </p:to>
                                    </p:set>
                                    <p:animEffect transition="in" filter="fade">
                                      <p:cBhvr>
                                        <p:cTn id="37" dur="500"/>
                                        <p:tgtEl>
                                          <p:spTgt spid="12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102" grpId="0"/>
      <p:bldP spid="90" grpId="0" animBg="1"/>
      <p:bldP spid="93" grpId="0" animBg="1"/>
      <p:bldP spid="97" grpId="0" animBg="1"/>
      <p:bldP spid="101" grpId="0" animBg="1"/>
      <p:bldP spid="126" grpId="0"/>
      <p:bldP spid="128"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AF03EC-908D-4E9E-8165-205D9BFE9796}"/>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3813031" y="106973"/>
            <a:ext cx="6651698" cy="6752736"/>
          </a:xfrm>
          <a:prstGeom prst="rect">
            <a:avLst/>
          </a:prstGeom>
        </p:spPr>
      </p:pic>
      <p:grpSp>
        <p:nvGrpSpPr>
          <p:cNvPr id="11" name="Group 10">
            <a:extLst>
              <a:ext uri="{FF2B5EF4-FFF2-40B4-BE49-F238E27FC236}">
                <a16:creationId xmlns:a16="http://schemas.microsoft.com/office/drawing/2014/main" id="{73E9B04B-6760-414B-8751-9B56DB5E0F0F}"/>
              </a:ext>
            </a:extLst>
          </p:cNvPr>
          <p:cNvGrpSpPr/>
          <p:nvPr/>
        </p:nvGrpSpPr>
        <p:grpSpPr>
          <a:xfrm>
            <a:off x="493713" y="2793059"/>
            <a:ext cx="2548259" cy="2913676"/>
            <a:chOff x="493713" y="2561696"/>
            <a:chExt cx="2548259" cy="2913676"/>
          </a:xfrm>
        </p:grpSpPr>
        <p:sp>
          <p:nvSpPr>
            <p:cNvPr id="5" name="Rectangle 4">
              <a:extLst>
                <a:ext uri="{FF2B5EF4-FFF2-40B4-BE49-F238E27FC236}">
                  <a16:creationId xmlns:a16="http://schemas.microsoft.com/office/drawing/2014/main" id="{6C3208E4-2D24-4D59-B6E3-865E79D2DB63}"/>
                </a:ext>
              </a:extLst>
            </p:cNvPr>
            <p:cNvSpPr/>
            <p:nvPr/>
          </p:nvSpPr>
          <p:spPr>
            <a:xfrm>
              <a:off x="493713" y="3088408"/>
              <a:ext cx="2548259" cy="2386964"/>
            </a:xfrm>
            <a:prstGeom prst="rect">
              <a:avLst/>
            </a:prstGeom>
            <a:noFill/>
            <a:ln>
              <a:solidFill>
                <a:srgbClr val="FA96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66906A63-1E8D-4E0B-8368-717E5691A71B}"/>
                </a:ext>
              </a:extLst>
            </p:cNvPr>
            <p:cNvSpPr/>
            <p:nvPr/>
          </p:nvSpPr>
          <p:spPr>
            <a:xfrm>
              <a:off x="1241130" y="2561696"/>
              <a:ext cx="1053424" cy="1053424"/>
            </a:xfrm>
            <a:prstGeom prst="ellipse">
              <a:avLst/>
            </a:prstGeom>
            <a:solidFill>
              <a:schemeClr val="bg1"/>
            </a:solidFill>
            <a:ln>
              <a:solidFill>
                <a:srgbClr val="FA96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TextBox 49">
              <a:extLst>
                <a:ext uri="{FF2B5EF4-FFF2-40B4-BE49-F238E27FC236}">
                  <a16:creationId xmlns:a16="http://schemas.microsoft.com/office/drawing/2014/main" id="{4A023E65-408D-46DA-8757-30217707C328}"/>
                </a:ext>
              </a:extLst>
            </p:cNvPr>
            <p:cNvSpPr txBox="1"/>
            <p:nvPr/>
          </p:nvSpPr>
          <p:spPr>
            <a:xfrm>
              <a:off x="539187" y="3661401"/>
              <a:ext cx="2472236" cy="1738938"/>
            </a:xfrm>
            <a:prstGeom prst="rect">
              <a:avLst/>
            </a:prstGeom>
            <a:noFill/>
          </p:spPr>
          <p:txBody>
            <a:bodyPr wrap="square">
              <a:spAutoFit/>
            </a:bodyPr>
            <a:lstStyle/>
            <a:p>
              <a:pPr marL="0" lvl="1" algn="ctr">
                <a:spcAft>
                  <a:spcPts val="600"/>
                </a:spcAft>
                <a:buClr>
                  <a:schemeClr val="accent2">
                    <a:lumMod val="50000"/>
                  </a:schemeClr>
                </a:buClr>
                <a:defRPr/>
              </a:pPr>
              <a:r>
                <a:rPr lang="en-IN" b="1" dirty="0">
                  <a:solidFill>
                    <a:srgbClr val="FA9632"/>
                  </a:solidFill>
                  <a:latin typeface="Arial" panose="020B0604020202020204" pitchFamily="34" charset="0"/>
                  <a:cs typeface="Arial" panose="020B0604020202020204" pitchFamily="34" charset="0"/>
                </a:rPr>
                <a:t>Members</a:t>
              </a:r>
            </a:p>
            <a:p>
              <a:pPr marL="0" lvl="1" algn="ctr">
                <a:buClr>
                  <a:schemeClr val="accent2">
                    <a:lumMod val="50000"/>
                  </a:schemeClr>
                </a:buClr>
                <a:defRPr/>
              </a:pPr>
              <a:r>
                <a:rPr lang="en-IN" sz="1400" dirty="0">
                  <a:solidFill>
                    <a:srgbClr val="1D2850"/>
                  </a:solidFill>
                  <a:latin typeface="Arial" panose="020B0604020202020204" pitchFamily="34" charset="0"/>
                  <a:cs typeface="Arial" panose="020B0604020202020204" pitchFamily="34" charset="0"/>
                </a:rPr>
                <a:t>Bulgaria, Croatia, Czech Republic, Finland, France, Italy, Latvia, Luxembourg, Netherlands, Norway, Portugal, Slovenia, Spain, Sweden </a:t>
              </a:r>
            </a:p>
          </p:txBody>
        </p:sp>
        <p:pic>
          <p:nvPicPr>
            <p:cNvPr id="58" name="Graphic 57">
              <a:extLst>
                <a:ext uri="{FF2B5EF4-FFF2-40B4-BE49-F238E27FC236}">
                  <a16:creationId xmlns:a16="http://schemas.microsoft.com/office/drawing/2014/main" id="{F9F47C42-3769-40E1-9403-5521267442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44059" y="2710249"/>
              <a:ext cx="667183" cy="741314"/>
            </a:xfrm>
            <a:prstGeom prst="rect">
              <a:avLst/>
            </a:prstGeom>
          </p:spPr>
        </p:pic>
      </p:grpSp>
      <p:grpSp>
        <p:nvGrpSpPr>
          <p:cNvPr id="10" name="Group 9">
            <a:extLst>
              <a:ext uri="{FF2B5EF4-FFF2-40B4-BE49-F238E27FC236}">
                <a16:creationId xmlns:a16="http://schemas.microsoft.com/office/drawing/2014/main" id="{7F7278E3-CE63-334C-A124-3300BC468A50}"/>
              </a:ext>
            </a:extLst>
          </p:cNvPr>
          <p:cNvGrpSpPr/>
          <p:nvPr/>
        </p:nvGrpSpPr>
        <p:grpSpPr>
          <a:xfrm>
            <a:off x="3384443" y="2793059"/>
            <a:ext cx="2548259" cy="2951212"/>
            <a:chOff x="3384443" y="2561696"/>
            <a:chExt cx="2548259" cy="2951212"/>
          </a:xfrm>
        </p:grpSpPr>
        <p:sp>
          <p:nvSpPr>
            <p:cNvPr id="6" name="Rectangle 5">
              <a:extLst>
                <a:ext uri="{FF2B5EF4-FFF2-40B4-BE49-F238E27FC236}">
                  <a16:creationId xmlns:a16="http://schemas.microsoft.com/office/drawing/2014/main" id="{F05E8E2B-8ECD-482D-90CA-259E64750AE3}"/>
                </a:ext>
              </a:extLst>
            </p:cNvPr>
            <p:cNvSpPr/>
            <p:nvPr/>
          </p:nvSpPr>
          <p:spPr>
            <a:xfrm>
              <a:off x="3384443" y="3024115"/>
              <a:ext cx="2548259" cy="2451257"/>
            </a:xfrm>
            <a:prstGeom prst="rect">
              <a:avLst/>
            </a:prstGeom>
            <a:solidFill>
              <a:schemeClr val="bg1"/>
            </a:solidFill>
            <a:ln>
              <a:solidFill>
                <a:srgbClr val="00B4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3FA94D09-D915-45BB-B53D-F94BBBFD6F30}"/>
                </a:ext>
              </a:extLst>
            </p:cNvPr>
            <p:cNvSpPr/>
            <p:nvPr/>
          </p:nvSpPr>
          <p:spPr>
            <a:xfrm>
              <a:off x="4123923" y="2561696"/>
              <a:ext cx="1053424" cy="1053424"/>
            </a:xfrm>
            <a:prstGeom prst="ellipse">
              <a:avLst/>
            </a:prstGeom>
            <a:solidFill>
              <a:schemeClr val="bg1"/>
            </a:solidFill>
            <a:ln>
              <a:solidFill>
                <a:srgbClr val="00B4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TextBox 51">
              <a:extLst>
                <a:ext uri="{FF2B5EF4-FFF2-40B4-BE49-F238E27FC236}">
                  <a16:creationId xmlns:a16="http://schemas.microsoft.com/office/drawing/2014/main" id="{BF915D08-0EDD-4FBB-A8F8-E713F360050D}"/>
                </a:ext>
              </a:extLst>
            </p:cNvPr>
            <p:cNvSpPr txBox="1"/>
            <p:nvPr/>
          </p:nvSpPr>
          <p:spPr>
            <a:xfrm>
              <a:off x="3741588" y="3620082"/>
              <a:ext cx="1818094" cy="1892826"/>
            </a:xfrm>
            <a:prstGeom prst="rect">
              <a:avLst/>
            </a:prstGeom>
            <a:noFill/>
          </p:spPr>
          <p:txBody>
            <a:bodyPr wrap="square" lIns="91440" tIns="45720" rIns="91440" bIns="45720" anchor="t">
              <a:spAutoFit/>
            </a:bodyPr>
            <a:lstStyle/>
            <a:p>
              <a:pPr marL="0" lvl="1" algn="ctr">
                <a:spcAft>
                  <a:spcPts val="600"/>
                </a:spcAft>
                <a:buClr>
                  <a:schemeClr val="accent2">
                    <a:lumMod val="50000"/>
                  </a:schemeClr>
                </a:buClr>
                <a:defRPr/>
              </a:pPr>
              <a:r>
                <a:rPr lang="en-IN" sz="2800" b="1" dirty="0">
                  <a:solidFill>
                    <a:srgbClr val="00B4B4"/>
                  </a:solidFill>
                  <a:latin typeface="Arial"/>
                  <a:cs typeface="Arial"/>
                </a:rPr>
                <a:t>150+</a:t>
              </a:r>
              <a:r>
                <a:rPr lang="en-IN" sz="4000" dirty="0">
                  <a:solidFill>
                    <a:srgbClr val="00B4B4"/>
                  </a:solidFill>
                  <a:latin typeface="Arial"/>
                  <a:cs typeface="Arial"/>
                </a:rPr>
                <a:t> </a:t>
              </a:r>
              <a:endParaRPr lang="en-IN" sz="4000" dirty="0">
                <a:solidFill>
                  <a:srgbClr val="00B4B4"/>
                </a:solidFill>
                <a:latin typeface="Arial" panose="020B0604020202020204" pitchFamily="34" charset="0"/>
                <a:cs typeface="Arial" panose="020B0604020202020204" pitchFamily="34" charset="0"/>
              </a:endParaRPr>
            </a:p>
            <a:p>
              <a:pPr marL="0" lvl="1" algn="ctr">
                <a:spcAft>
                  <a:spcPts val="600"/>
                </a:spcAft>
                <a:buClr>
                  <a:schemeClr val="accent2">
                    <a:lumMod val="50000"/>
                  </a:schemeClr>
                </a:buClr>
                <a:defRPr/>
              </a:pPr>
              <a:r>
                <a:rPr lang="en-IN" b="1" dirty="0">
                  <a:solidFill>
                    <a:srgbClr val="00B4B4"/>
                  </a:solidFill>
                  <a:latin typeface="Arial"/>
                  <a:cs typeface="Arial"/>
                </a:rPr>
                <a:t>Research Institutes Hospitals and labs </a:t>
              </a:r>
              <a:endParaRPr lang="en-IN" b="1" dirty="0">
                <a:solidFill>
                  <a:srgbClr val="00B4B4"/>
                </a:solidFill>
                <a:latin typeface="Arial" panose="020B0604020202020204" pitchFamily="34" charset="0"/>
                <a:cs typeface="Arial" panose="020B0604020202020204" pitchFamily="34" charset="0"/>
              </a:endParaRPr>
            </a:p>
          </p:txBody>
        </p:sp>
        <p:pic>
          <p:nvPicPr>
            <p:cNvPr id="60" name="Graphic 59">
              <a:extLst>
                <a:ext uri="{FF2B5EF4-FFF2-40B4-BE49-F238E27FC236}">
                  <a16:creationId xmlns:a16="http://schemas.microsoft.com/office/drawing/2014/main" id="{1D6FE9E9-303A-406C-BA47-00551929E78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14196" y="2793412"/>
              <a:ext cx="645520" cy="624697"/>
            </a:xfrm>
            <a:prstGeom prst="rect">
              <a:avLst/>
            </a:prstGeom>
          </p:spPr>
        </p:pic>
      </p:grpSp>
      <p:grpSp>
        <p:nvGrpSpPr>
          <p:cNvPr id="3" name="Group 2">
            <a:extLst>
              <a:ext uri="{FF2B5EF4-FFF2-40B4-BE49-F238E27FC236}">
                <a16:creationId xmlns:a16="http://schemas.microsoft.com/office/drawing/2014/main" id="{CD7E8DC8-C6B1-3141-AA4F-3DB0E495BCED}"/>
              </a:ext>
            </a:extLst>
          </p:cNvPr>
          <p:cNvGrpSpPr/>
          <p:nvPr/>
        </p:nvGrpSpPr>
        <p:grpSpPr>
          <a:xfrm>
            <a:off x="6259299" y="2793059"/>
            <a:ext cx="2548259" cy="2913676"/>
            <a:chOff x="6259299" y="2561696"/>
            <a:chExt cx="2548259" cy="2913676"/>
          </a:xfrm>
        </p:grpSpPr>
        <p:sp>
          <p:nvSpPr>
            <p:cNvPr id="7" name="Rectangle 6">
              <a:extLst>
                <a:ext uri="{FF2B5EF4-FFF2-40B4-BE49-F238E27FC236}">
                  <a16:creationId xmlns:a16="http://schemas.microsoft.com/office/drawing/2014/main" id="{73A70377-B3B7-454B-B2BB-2175DE8354BA}"/>
                </a:ext>
              </a:extLst>
            </p:cNvPr>
            <p:cNvSpPr/>
            <p:nvPr/>
          </p:nvSpPr>
          <p:spPr>
            <a:xfrm>
              <a:off x="6259299" y="3088408"/>
              <a:ext cx="2548259" cy="2386964"/>
            </a:xfrm>
            <a:prstGeom prst="rect">
              <a:avLst/>
            </a:prstGeom>
            <a:solidFill>
              <a:schemeClr val="bg1"/>
            </a:solidFill>
            <a:ln>
              <a:solidFill>
                <a:srgbClr val="FA96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C4F7C07B-25E5-4ADE-92BD-27D12F61EAFF}"/>
                </a:ext>
              </a:extLst>
            </p:cNvPr>
            <p:cNvSpPr/>
            <p:nvPr/>
          </p:nvSpPr>
          <p:spPr>
            <a:xfrm>
              <a:off x="7006716" y="2561696"/>
              <a:ext cx="1053424" cy="1053424"/>
            </a:xfrm>
            <a:prstGeom prst="ellipse">
              <a:avLst/>
            </a:prstGeom>
            <a:solidFill>
              <a:schemeClr val="bg1"/>
            </a:solidFill>
            <a:ln>
              <a:solidFill>
                <a:srgbClr val="FA96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TextBox 53">
              <a:extLst>
                <a:ext uri="{FF2B5EF4-FFF2-40B4-BE49-F238E27FC236}">
                  <a16:creationId xmlns:a16="http://schemas.microsoft.com/office/drawing/2014/main" id="{F0901A6B-E3C6-4B8A-A856-025B6062867D}"/>
                </a:ext>
              </a:extLst>
            </p:cNvPr>
            <p:cNvSpPr txBox="1"/>
            <p:nvPr/>
          </p:nvSpPr>
          <p:spPr>
            <a:xfrm>
              <a:off x="6275173" y="3661401"/>
              <a:ext cx="2527235" cy="1738938"/>
            </a:xfrm>
            <a:prstGeom prst="rect">
              <a:avLst/>
            </a:prstGeom>
            <a:noFill/>
          </p:spPr>
          <p:txBody>
            <a:bodyPr wrap="square">
              <a:spAutoFit/>
            </a:bodyPr>
            <a:lstStyle/>
            <a:p>
              <a:pPr marL="0" lvl="1" algn="ctr">
                <a:spcAft>
                  <a:spcPts val="600"/>
                </a:spcAft>
                <a:buClr>
                  <a:schemeClr val="accent2">
                    <a:lumMod val="50000"/>
                  </a:schemeClr>
                </a:buClr>
                <a:defRPr/>
              </a:pPr>
              <a:r>
                <a:rPr lang="en-IN" b="1" dirty="0">
                  <a:solidFill>
                    <a:srgbClr val="FA9632"/>
                  </a:solidFill>
                  <a:latin typeface="Arial" panose="020B0604020202020204" pitchFamily="34" charset="0"/>
                  <a:cs typeface="Arial" panose="020B0604020202020204" pitchFamily="34" charset="0"/>
                </a:rPr>
                <a:t>5 Scientific Platforms</a:t>
              </a:r>
            </a:p>
            <a:p>
              <a:pPr marL="454025" lvl="1" indent="-401638">
                <a:buClr>
                  <a:srgbClr val="FA9632"/>
                </a:buClr>
                <a:buFont typeface="Wingdings" pitchFamily="2" charset="2"/>
                <a:buChar char="§"/>
                <a:defRPr/>
              </a:pPr>
              <a:r>
                <a:rPr lang="en-IN" sz="1400" dirty="0">
                  <a:solidFill>
                    <a:srgbClr val="1D2850"/>
                  </a:solidFill>
                  <a:latin typeface="Arial" panose="020B0604020202020204" pitchFamily="34" charset="0"/>
                  <a:cs typeface="Arial" panose="020B0604020202020204" pitchFamily="34" charset="0"/>
                </a:rPr>
                <a:t>Gene &amp; cell therapy</a:t>
              </a:r>
            </a:p>
            <a:p>
              <a:pPr marL="454025" lvl="1" indent="-401638">
                <a:buClr>
                  <a:srgbClr val="FA9632"/>
                </a:buClr>
                <a:buFont typeface="Wingdings" pitchFamily="2" charset="2"/>
                <a:buChar char="§"/>
                <a:defRPr/>
              </a:pPr>
              <a:r>
                <a:rPr lang="en-IN" sz="1400" dirty="0">
                  <a:solidFill>
                    <a:srgbClr val="1D2850"/>
                  </a:solidFill>
                  <a:latin typeface="Arial" panose="020B0604020202020204" pitchFamily="34" charset="0"/>
                  <a:cs typeface="Arial" panose="020B0604020202020204" pitchFamily="34" charset="0"/>
                </a:rPr>
                <a:t>Biomarker</a:t>
              </a:r>
            </a:p>
            <a:p>
              <a:pPr marL="454025" lvl="1" indent="-401638">
                <a:buClr>
                  <a:srgbClr val="FA9632"/>
                </a:buClr>
                <a:buFont typeface="Wingdings" pitchFamily="2" charset="2"/>
                <a:buChar char="§"/>
                <a:defRPr/>
              </a:pPr>
              <a:r>
                <a:rPr lang="en-IN" sz="1400" dirty="0">
                  <a:solidFill>
                    <a:srgbClr val="1D2850"/>
                  </a:solidFill>
                  <a:latin typeface="Arial" panose="020B0604020202020204" pitchFamily="34" charset="0"/>
                  <a:cs typeface="Arial" panose="020B0604020202020204" pitchFamily="34" charset="0"/>
                </a:rPr>
                <a:t>Imaging &amp; Tracing</a:t>
              </a:r>
            </a:p>
            <a:p>
              <a:pPr marL="454025" lvl="1" indent="-401638">
                <a:buClr>
                  <a:srgbClr val="FA9632"/>
                </a:buClr>
                <a:buFont typeface="Wingdings" pitchFamily="2" charset="2"/>
                <a:buChar char="§"/>
                <a:defRPr/>
              </a:pPr>
              <a:r>
                <a:rPr lang="en-IN" sz="1400" dirty="0">
                  <a:solidFill>
                    <a:srgbClr val="1D2850"/>
                  </a:solidFill>
                  <a:latin typeface="Arial" panose="020B0604020202020204" pitchFamily="34" charset="0"/>
                  <a:cs typeface="Arial" panose="020B0604020202020204" pitchFamily="34" charset="0"/>
                </a:rPr>
                <a:t>Small Molecules</a:t>
              </a:r>
            </a:p>
            <a:p>
              <a:pPr marL="454025" lvl="1" indent="-401638">
                <a:buClr>
                  <a:srgbClr val="FA9632"/>
                </a:buClr>
                <a:buFont typeface="Wingdings" pitchFamily="2" charset="2"/>
                <a:buChar char="§"/>
                <a:defRPr/>
              </a:pPr>
              <a:r>
                <a:rPr lang="en-IN" sz="1400" dirty="0">
                  <a:solidFill>
                    <a:srgbClr val="1D2850"/>
                  </a:solidFill>
                  <a:latin typeface="Arial" panose="020B0604020202020204" pitchFamily="34" charset="0"/>
                  <a:cs typeface="Arial" panose="020B0604020202020204" pitchFamily="34" charset="0"/>
                </a:rPr>
                <a:t>Vaccine, inflammation and immune monitoring</a:t>
              </a:r>
            </a:p>
          </p:txBody>
        </p:sp>
        <p:pic>
          <p:nvPicPr>
            <p:cNvPr id="62" name="Graphic 61">
              <a:extLst>
                <a:ext uri="{FF2B5EF4-FFF2-40B4-BE49-F238E27FC236}">
                  <a16:creationId xmlns:a16="http://schemas.microsoft.com/office/drawing/2014/main" id="{382D849F-4611-4F04-84D7-8ADAAD1206A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98606" y="2737155"/>
              <a:ext cx="685280" cy="685280"/>
            </a:xfrm>
            <a:prstGeom prst="rect">
              <a:avLst/>
            </a:prstGeom>
          </p:spPr>
        </p:pic>
      </p:grpSp>
      <p:sp>
        <p:nvSpPr>
          <p:cNvPr id="8" name="Rectangle 7">
            <a:extLst>
              <a:ext uri="{FF2B5EF4-FFF2-40B4-BE49-F238E27FC236}">
                <a16:creationId xmlns:a16="http://schemas.microsoft.com/office/drawing/2014/main" id="{A4DA4DAB-0449-4AC7-878F-943C81586C9D}"/>
              </a:ext>
            </a:extLst>
          </p:cNvPr>
          <p:cNvSpPr/>
          <p:nvPr/>
        </p:nvSpPr>
        <p:spPr>
          <a:xfrm>
            <a:off x="9142092" y="3319771"/>
            <a:ext cx="2548259" cy="2386964"/>
          </a:xfrm>
          <a:prstGeom prst="rect">
            <a:avLst/>
          </a:prstGeom>
          <a:solidFill>
            <a:schemeClr val="bg1"/>
          </a:solidFill>
          <a:ln>
            <a:solidFill>
              <a:srgbClr val="00B4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B3ECDE03-E38F-456D-ACB3-F22B647DB743}"/>
              </a:ext>
            </a:extLst>
          </p:cNvPr>
          <p:cNvSpPr/>
          <p:nvPr/>
        </p:nvSpPr>
        <p:spPr>
          <a:xfrm>
            <a:off x="9923485" y="2793059"/>
            <a:ext cx="1053424" cy="1053424"/>
          </a:xfrm>
          <a:prstGeom prst="ellipse">
            <a:avLst/>
          </a:prstGeom>
          <a:solidFill>
            <a:schemeClr val="bg1"/>
          </a:solidFill>
          <a:ln>
            <a:solidFill>
              <a:srgbClr val="00B4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TextBox 55">
            <a:extLst>
              <a:ext uri="{FF2B5EF4-FFF2-40B4-BE49-F238E27FC236}">
                <a16:creationId xmlns:a16="http://schemas.microsoft.com/office/drawing/2014/main" id="{7E162AC1-8FCA-458E-99A8-2CB160F0ADD6}"/>
              </a:ext>
            </a:extLst>
          </p:cNvPr>
          <p:cNvSpPr txBox="1"/>
          <p:nvPr/>
        </p:nvSpPr>
        <p:spPr>
          <a:xfrm>
            <a:off x="9432399" y="4308263"/>
            <a:ext cx="1967644" cy="938719"/>
          </a:xfrm>
          <a:prstGeom prst="rect">
            <a:avLst/>
          </a:prstGeom>
          <a:noFill/>
        </p:spPr>
        <p:txBody>
          <a:bodyPr wrap="square">
            <a:spAutoFit/>
          </a:bodyPr>
          <a:lstStyle/>
          <a:p>
            <a:pPr marL="0" lvl="1" algn="ctr">
              <a:spcAft>
                <a:spcPts val="600"/>
              </a:spcAft>
              <a:buClr>
                <a:schemeClr val="accent2">
                  <a:lumMod val="50000"/>
                </a:schemeClr>
              </a:buClr>
              <a:defRPr/>
            </a:pPr>
            <a:r>
              <a:rPr lang="en-IN" b="1" dirty="0">
                <a:solidFill>
                  <a:srgbClr val="FA9632"/>
                </a:solidFill>
                <a:latin typeface="Arial" panose="020B0604020202020204" pitchFamily="34" charset="0"/>
                <a:cs typeface="Arial" panose="020B0604020202020204" pitchFamily="34" charset="0"/>
              </a:rPr>
              <a:t>Legal status </a:t>
            </a:r>
          </a:p>
          <a:p>
            <a:pPr marL="0" lvl="1" algn="ctr">
              <a:buClr>
                <a:schemeClr val="accent2">
                  <a:lumMod val="50000"/>
                </a:schemeClr>
              </a:buClr>
              <a:defRPr/>
            </a:pPr>
            <a:r>
              <a:rPr lang="en-IN" sz="1600" dirty="0">
                <a:solidFill>
                  <a:srgbClr val="1D2850"/>
                </a:solidFill>
                <a:latin typeface="Arial" panose="020B0604020202020204" pitchFamily="34" charset="0"/>
                <a:cs typeface="Arial" panose="020B0604020202020204" pitchFamily="34" charset="0"/>
              </a:rPr>
              <a:t>ERIC since Nov 2013</a:t>
            </a:r>
          </a:p>
        </p:txBody>
      </p:sp>
      <p:pic>
        <p:nvPicPr>
          <p:cNvPr id="64" name="Graphic 63">
            <a:extLst>
              <a:ext uri="{FF2B5EF4-FFF2-40B4-BE49-F238E27FC236}">
                <a16:creationId xmlns:a16="http://schemas.microsoft.com/office/drawing/2014/main" id="{6381CB71-EF47-4D24-9AB3-CBB43D36D6D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205605" y="3039695"/>
            <a:ext cx="542925" cy="542925"/>
          </a:xfrm>
          <a:prstGeom prst="rect">
            <a:avLst/>
          </a:prstGeom>
        </p:spPr>
      </p:pic>
      <p:sp>
        <p:nvSpPr>
          <p:cNvPr id="32" name="TextBox 31">
            <a:extLst>
              <a:ext uri="{FF2B5EF4-FFF2-40B4-BE49-F238E27FC236}">
                <a16:creationId xmlns:a16="http://schemas.microsoft.com/office/drawing/2014/main" id="{2BBBC231-5A5E-304A-BF2A-33BA3FE75B92}"/>
              </a:ext>
            </a:extLst>
          </p:cNvPr>
          <p:cNvSpPr txBox="1"/>
          <p:nvPr/>
        </p:nvSpPr>
        <p:spPr>
          <a:xfrm>
            <a:off x="335384" y="1412656"/>
            <a:ext cx="11354967" cy="451406"/>
          </a:xfrm>
          <a:prstGeom prst="rect">
            <a:avLst/>
          </a:prstGeom>
          <a:noFill/>
        </p:spPr>
        <p:txBody>
          <a:bodyPr wrap="square" lIns="91440" tIns="45720" rIns="91440" bIns="45720" anchor="t">
            <a:spAutoFit/>
          </a:bodyPr>
          <a:lstStyle/>
          <a:p>
            <a:pPr marL="61595">
              <a:lnSpc>
                <a:spcPts val="2800"/>
              </a:lnSpc>
              <a:defRPr/>
            </a:pPr>
            <a:r>
              <a:rPr lang="en-IN" sz="2400" dirty="0">
                <a:solidFill>
                  <a:srgbClr val="10B4BD"/>
                </a:solidFill>
                <a:latin typeface="Arial"/>
                <a:cs typeface="Arial"/>
              </a:rPr>
              <a:t>Facilities, resources and services to support cutting edge applied research</a:t>
            </a:r>
          </a:p>
        </p:txBody>
      </p:sp>
      <p:sp>
        <p:nvSpPr>
          <p:cNvPr id="39" name="TextBox 38">
            <a:extLst>
              <a:ext uri="{FF2B5EF4-FFF2-40B4-BE49-F238E27FC236}">
                <a16:creationId xmlns:a16="http://schemas.microsoft.com/office/drawing/2014/main" id="{B9A70533-ACC5-394F-9036-4EB490A8C214}"/>
              </a:ext>
            </a:extLst>
          </p:cNvPr>
          <p:cNvSpPr txBox="1"/>
          <p:nvPr/>
        </p:nvSpPr>
        <p:spPr>
          <a:xfrm>
            <a:off x="416405" y="235201"/>
            <a:ext cx="5768891" cy="523220"/>
          </a:xfrm>
          <a:prstGeom prst="rect">
            <a:avLst/>
          </a:prstGeom>
          <a:noFill/>
        </p:spPr>
        <p:txBody>
          <a:bodyPr wrap="square" rtlCol="0">
            <a:spAutoFit/>
          </a:bodyPr>
          <a:lstStyle/>
          <a:p>
            <a:pPr defTabSz="514350">
              <a:defRPr/>
            </a:pPr>
            <a:r>
              <a:rPr lang="en-IN" sz="2800" dirty="0">
                <a:solidFill>
                  <a:srgbClr val="1D2850"/>
                </a:solidFill>
                <a:latin typeface="Arial" panose="020B0604020202020204" pitchFamily="34" charset="0"/>
                <a:cs typeface="Arial" panose="020B0604020202020204" pitchFamily="34" charset="0"/>
              </a:rPr>
              <a:t>Who we are</a:t>
            </a:r>
          </a:p>
        </p:txBody>
      </p:sp>
      <p:pic>
        <p:nvPicPr>
          <p:cNvPr id="41" name="Picture 40">
            <a:extLst>
              <a:ext uri="{FF2B5EF4-FFF2-40B4-BE49-F238E27FC236}">
                <a16:creationId xmlns:a16="http://schemas.microsoft.com/office/drawing/2014/main" id="{33935BBD-6002-644A-88C4-99290CA64AF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48643" y="25663"/>
            <a:ext cx="1628775" cy="814388"/>
          </a:xfrm>
          <a:prstGeom prst="rect">
            <a:avLst/>
          </a:prstGeom>
        </p:spPr>
      </p:pic>
      <p:cxnSp>
        <p:nvCxnSpPr>
          <p:cNvPr id="42" name="Straight Connector 41">
            <a:extLst>
              <a:ext uri="{FF2B5EF4-FFF2-40B4-BE49-F238E27FC236}">
                <a16:creationId xmlns:a16="http://schemas.microsoft.com/office/drawing/2014/main" id="{0AF7D176-CFD0-EC41-AFF3-CDCE6C30460A}"/>
              </a:ext>
            </a:extLst>
          </p:cNvPr>
          <p:cNvCxnSpPr>
            <a:cxnSpLocks/>
          </p:cNvCxnSpPr>
          <p:nvPr/>
        </p:nvCxnSpPr>
        <p:spPr>
          <a:xfrm>
            <a:off x="479425" y="931241"/>
            <a:ext cx="754413" cy="0"/>
          </a:xfrm>
          <a:prstGeom prst="line">
            <a:avLst/>
          </a:prstGeom>
          <a:ln w="25400">
            <a:solidFill>
              <a:srgbClr val="00B4B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93737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6">
            <a:extLst>
              <a:ext uri="{FF2B5EF4-FFF2-40B4-BE49-F238E27FC236}">
                <a16:creationId xmlns:a16="http://schemas.microsoft.com/office/drawing/2014/main" id="{0343E6FF-F403-411F-BD24-7DD81ED6BE46}"/>
              </a:ext>
            </a:extLst>
          </p:cNvPr>
          <p:cNvSpPr/>
          <p:nvPr/>
        </p:nvSpPr>
        <p:spPr>
          <a:xfrm>
            <a:off x="4675381" y="3344236"/>
            <a:ext cx="1133856" cy="1133856"/>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DFF15196-C20F-4C69-867A-E632CDEB088C}"/>
              </a:ext>
            </a:extLst>
          </p:cNvPr>
          <p:cNvSpPr>
            <a:spLocks noGrp="1"/>
          </p:cNvSpPr>
          <p:nvPr>
            <p:ph type="subTitle" idx="1"/>
          </p:nvPr>
        </p:nvSpPr>
        <p:spPr>
          <a:xfrm>
            <a:off x="625486" y="1034201"/>
            <a:ext cx="9797831" cy="482633"/>
          </a:xfrm>
        </p:spPr>
        <p:txBody>
          <a:bodyPr/>
          <a:lstStyle/>
          <a:p>
            <a:r>
              <a:rPr lang="en-US" dirty="0">
                <a:solidFill>
                  <a:srgbClr val="10B4BD"/>
                </a:solidFill>
                <a:latin typeface="Arial" panose="020B0604020202020204" pitchFamily="34" charset="0"/>
                <a:cs typeface="Arial" panose="020B0604020202020204" pitchFamily="34" charset="0"/>
              </a:rPr>
              <a:t>We must answer many difficult questions</a:t>
            </a:r>
          </a:p>
        </p:txBody>
      </p:sp>
      <p:sp>
        <p:nvSpPr>
          <p:cNvPr id="7" name="Oval 6">
            <a:extLst>
              <a:ext uri="{FF2B5EF4-FFF2-40B4-BE49-F238E27FC236}">
                <a16:creationId xmlns:a16="http://schemas.microsoft.com/office/drawing/2014/main" id="{D1FE1C87-C950-4EC4-8F09-FC4BDC9FB0A0}"/>
              </a:ext>
            </a:extLst>
          </p:cNvPr>
          <p:cNvSpPr/>
          <p:nvPr/>
        </p:nvSpPr>
        <p:spPr>
          <a:xfrm>
            <a:off x="1222549" y="3344236"/>
            <a:ext cx="1133856" cy="1133856"/>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8BCA8CA-A570-48FD-AAA9-4F1E44DE8205}"/>
              </a:ext>
            </a:extLst>
          </p:cNvPr>
          <p:cNvSpPr/>
          <p:nvPr/>
        </p:nvSpPr>
        <p:spPr>
          <a:xfrm>
            <a:off x="2948965" y="3344236"/>
            <a:ext cx="1133856" cy="1133856"/>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4E8CC54-07AB-4D93-99D1-7C581AC8F143}"/>
              </a:ext>
            </a:extLst>
          </p:cNvPr>
          <p:cNvSpPr/>
          <p:nvPr/>
        </p:nvSpPr>
        <p:spPr>
          <a:xfrm>
            <a:off x="6412683" y="3344236"/>
            <a:ext cx="1133856" cy="1133856"/>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2620DDAB-03BD-471C-BE76-27C7D87EC792}"/>
              </a:ext>
            </a:extLst>
          </p:cNvPr>
          <p:cNvSpPr/>
          <p:nvPr/>
        </p:nvSpPr>
        <p:spPr>
          <a:xfrm>
            <a:off x="8128213" y="3344236"/>
            <a:ext cx="1133856" cy="1133856"/>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B4486B1-D100-43E2-B353-B2D9EAE5595D}"/>
              </a:ext>
            </a:extLst>
          </p:cNvPr>
          <p:cNvSpPr/>
          <p:nvPr/>
        </p:nvSpPr>
        <p:spPr>
          <a:xfrm>
            <a:off x="9854631" y="3344236"/>
            <a:ext cx="1133856" cy="1133856"/>
          </a:xfrm>
          <a:prstGeom prst="ellipse">
            <a:avLst/>
          </a:prstGeom>
          <a:solidFill>
            <a:schemeClr val="accent2"/>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4C8437D6-2CAA-4A2C-B80A-4746863A4A6F}"/>
              </a:ext>
            </a:extLst>
          </p:cNvPr>
          <p:cNvSpPr/>
          <p:nvPr/>
        </p:nvSpPr>
        <p:spPr>
          <a:xfrm rot="16200000">
            <a:off x="11114091" y="2888570"/>
            <a:ext cx="1022796" cy="1022387"/>
          </a:xfrm>
          <a:custGeom>
            <a:avLst/>
            <a:gdLst>
              <a:gd name="connsiteX0" fmla="*/ 700881 w 1022796"/>
              <a:gd name="connsiteY0" fmla="*/ 1022387 h 1022387"/>
              <a:gd name="connsiteX1" fmla="*/ 141032 w 1022796"/>
              <a:gd name="connsiteY1" fmla="*/ 336094 h 1022387"/>
              <a:gd name="connsiteX2" fmla="*/ 0 w 1022796"/>
              <a:gd name="connsiteY2" fmla="*/ 321919 h 1022387"/>
              <a:gd name="connsiteX3" fmla="*/ 0 w 1022796"/>
              <a:gd name="connsiteY3" fmla="*/ 0 h 1022387"/>
              <a:gd name="connsiteX4" fmla="*/ 104268 w 1022796"/>
              <a:gd name="connsiteY4" fmla="*/ 5234 h 1022387"/>
              <a:gd name="connsiteX5" fmla="*/ 1022796 w 1022796"/>
              <a:gd name="connsiteY5" fmla="*/ 1022207 h 102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796" h="1022387">
                <a:moveTo>
                  <a:pt x="700881" y="1022387"/>
                </a:moveTo>
                <a:cubicBezTo>
                  <a:pt x="700690" y="683754"/>
                  <a:pt x="460374" y="401334"/>
                  <a:pt x="141032" y="336094"/>
                </a:cubicBezTo>
                <a:lnTo>
                  <a:pt x="0" y="321919"/>
                </a:lnTo>
                <a:lnTo>
                  <a:pt x="0" y="0"/>
                </a:lnTo>
                <a:lnTo>
                  <a:pt x="104268" y="5234"/>
                </a:lnTo>
                <a:cubicBezTo>
                  <a:pt x="619937" y="57447"/>
                  <a:pt x="1022498" y="492742"/>
                  <a:pt x="1022796" y="1022207"/>
                </a:cubicBezTo>
                <a:close/>
              </a:path>
            </a:pathLst>
          </a:custGeom>
          <a:gradFill>
            <a:gsLst>
              <a:gs pos="0">
                <a:schemeClr val="tx1">
                  <a:lumMod val="60000"/>
                  <a:lumOff val="40000"/>
                </a:schemeClr>
              </a:gs>
              <a:gs pos="31000">
                <a:schemeClr val="tx1">
                  <a:lumMod val="40000"/>
                  <a:lumOff val="60000"/>
                </a:schemeClr>
              </a:gs>
              <a:gs pos="90000">
                <a:schemeClr val="bg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3" name="Freeform: Shape 32">
            <a:extLst>
              <a:ext uri="{FF2B5EF4-FFF2-40B4-BE49-F238E27FC236}">
                <a16:creationId xmlns:a16="http://schemas.microsoft.com/office/drawing/2014/main" id="{000505F5-0A07-45BF-9877-193E305EDA63}"/>
              </a:ext>
            </a:extLst>
          </p:cNvPr>
          <p:cNvSpPr/>
          <p:nvPr/>
        </p:nvSpPr>
        <p:spPr>
          <a:xfrm rot="10800000">
            <a:off x="55319" y="3911164"/>
            <a:ext cx="1022798" cy="1022797"/>
          </a:xfrm>
          <a:custGeom>
            <a:avLst/>
            <a:gdLst>
              <a:gd name="connsiteX0" fmla="*/ 0 w 1022798"/>
              <a:gd name="connsiteY0" fmla="*/ 1022797 h 1022797"/>
              <a:gd name="connsiteX1" fmla="*/ 1022509 w 1022798"/>
              <a:gd name="connsiteY1" fmla="*/ 0 h 1022797"/>
              <a:gd name="connsiteX2" fmla="*/ 1022798 w 1022798"/>
              <a:gd name="connsiteY2" fmla="*/ 15 h 1022797"/>
              <a:gd name="connsiteX3" fmla="*/ 1022798 w 1022798"/>
              <a:gd name="connsiteY3" fmla="*/ 321934 h 1022797"/>
              <a:gd name="connsiteX4" fmla="*/ 1022600 w 1022798"/>
              <a:gd name="connsiteY4" fmla="*/ 321914 h 1022797"/>
              <a:gd name="connsiteX5" fmla="*/ 321915 w 1022798"/>
              <a:gd name="connsiteY5" fmla="*/ 1022796 h 1022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798" h="1022797">
                <a:moveTo>
                  <a:pt x="0" y="1022797"/>
                </a:moveTo>
                <a:cubicBezTo>
                  <a:pt x="0" y="458034"/>
                  <a:pt x="457746" y="159"/>
                  <a:pt x="1022509" y="0"/>
                </a:cubicBezTo>
                <a:lnTo>
                  <a:pt x="1022798" y="15"/>
                </a:lnTo>
                <a:lnTo>
                  <a:pt x="1022798" y="321934"/>
                </a:lnTo>
                <a:lnTo>
                  <a:pt x="1022600" y="321914"/>
                </a:lnTo>
                <a:cubicBezTo>
                  <a:pt x="635591" y="322023"/>
                  <a:pt x="321915" y="635787"/>
                  <a:pt x="321915" y="1022796"/>
                </a:cubicBezTo>
                <a:close/>
              </a:path>
            </a:pathLst>
          </a:custGeom>
          <a:gradFill>
            <a:gsLst>
              <a:gs pos="0">
                <a:schemeClr val="tx1">
                  <a:lumMod val="60000"/>
                  <a:lumOff val="40000"/>
                </a:schemeClr>
              </a:gs>
              <a:gs pos="31000">
                <a:schemeClr val="tx1">
                  <a:lumMod val="40000"/>
                  <a:lumOff val="60000"/>
                </a:schemeClr>
              </a:gs>
              <a:gs pos="9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41" name="Graphic 40" descr="Bar chart">
            <a:extLst>
              <a:ext uri="{FF2B5EF4-FFF2-40B4-BE49-F238E27FC236}">
                <a16:creationId xmlns:a16="http://schemas.microsoft.com/office/drawing/2014/main" id="{8BC1CA03-F70C-4549-B167-6F4EB2857E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23521" y="3557697"/>
            <a:ext cx="746448" cy="746448"/>
          </a:xfrm>
          <a:prstGeom prst="rect">
            <a:avLst/>
          </a:prstGeom>
        </p:spPr>
      </p:pic>
      <p:pic>
        <p:nvPicPr>
          <p:cNvPr id="43" name="Graphic 42" descr="Gears">
            <a:extLst>
              <a:ext uri="{FF2B5EF4-FFF2-40B4-BE49-F238E27FC236}">
                <a16:creationId xmlns:a16="http://schemas.microsoft.com/office/drawing/2014/main" id="{EB53AD73-A15D-4FC4-B704-D7C3F5011B8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72250" y="3546811"/>
            <a:ext cx="746448" cy="746448"/>
          </a:xfrm>
          <a:prstGeom prst="rect">
            <a:avLst/>
          </a:prstGeom>
        </p:spPr>
      </p:pic>
      <p:pic>
        <p:nvPicPr>
          <p:cNvPr id="45" name="Graphic 44" descr="Database">
            <a:extLst>
              <a:ext uri="{FF2B5EF4-FFF2-40B4-BE49-F238E27FC236}">
                <a16:creationId xmlns:a16="http://schemas.microsoft.com/office/drawing/2014/main" id="{BB74F2AE-FC17-4530-A0ED-872836B8F71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108607" y="3563465"/>
            <a:ext cx="746448" cy="746448"/>
          </a:xfrm>
          <a:prstGeom prst="rect">
            <a:avLst/>
          </a:prstGeom>
        </p:spPr>
      </p:pic>
      <p:pic>
        <p:nvPicPr>
          <p:cNvPr id="46" name="Graphic 45" descr="Rocket">
            <a:extLst>
              <a:ext uri="{FF2B5EF4-FFF2-40B4-BE49-F238E27FC236}">
                <a16:creationId xmlns:a16="http://schemas.microsoft.com/office/drawing/2014/main" id="{5AB32DEC-303A-4075-9D23-292C2B26473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21917" y="3557697"/>
            <a:ext cx="746448" cy="746448"/>
          </a:xfrm>
          <a:prstGeom prst="rect">
            <a:avLst/>
          </a:prstGeom>
        </p:spPr>
      </p:pic>
      <p:pic>
        <p:nvPicPr>
          <p:cNvPr id="48" name="Graphic 47" descr="Users">
            <a:extLst>
              <a:ext uri="{FF2B5EF4-FFF2-40B4-BE49-F238E27FC236}">
                <a16:creationId xmlns:a16="http://schemas.microsoft.com/office/drawing/2014/main" id="{1B9D8033-9F85-4141-BDF2-457E983B6FD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856795" y="3546811"/>
            <a:ext cx="746448" cy="746448"/>
          </a:xfrm>
          <a:prstGeom prst="rect">
            <a:avLst/>
          </a:prstGeom>
        </p:spPr>
      </p:pic>
      <p:grpSp>
        <p:nvGrpSpPr>
          <p:cNvPr id="9" name="Group 8">
            <a:extLst>
              <a:ext uri="{FF2B5EF4-FFF2-40B4-BE49-F238E27FC236}">
                <a16:creationId xmlns:a16="http://schemas.microsoft.com/office/drawing/2014/main" id="{C5531129-981F-43EE-8CE0-34D039C82D7A}"/>
              </a:ext>
            </a:extLst>
          </p:cNvPr>
          <p:cNvGrpSpPr/>
          <p:nvPr/>
        </p:nvGrpSpPr>
        <p:grpSpPr>
          <a:xfrm>
            <a:off x="766681" y="2888368"/>
            <a:ext cx="2045594" cy="2045593"/>
            <a:chOff x="766681" y="2888368"/>
            <a:chExt cx="2045594" cy="2045593"/>
          </a:xfrm>
        </p:grpSpPr>
        <p:sp>
          <p:nvSpPr>
            <p:cNvPr id="12" name="Block Arc 11">
              <a:extLst>
                <a:ext uri="{FF2B5EF4-FFF2-40B4-BE49-F238E27FC236}">
                  <a16:creationId xmlns:a16="http://schemas.microsoft.com/office/drawing/2014/main" id="{807AD98A-0A7F-476F-8F6A-254E8AD5DC3A}"/>
                </a:ext>
              </a:extLst>
            </p:cNvPr>
            <p:cNvSpPr/>
            <p:nvPr/>
          </p:nvSpPr>
          <p:spPr>
            <a:xfrm>
              <a:off x="766681" y="2888368"/>
              <a:ext cx="2045594" cy="2045593"/>
            </a:xfrm>
            <a:prstGeom prst="blockArc">
              <a:avLst>
                <a:gd name="adj1" fmla="val 10800000"/>
                <a:gd name="adj2" fmla="val 21598066"/>
                <a:gd name="adj3" fmla="val 1573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Freeform: Shape 48">
              <a:extLst>
                <a:ext uri="{FF2B5EF4-FFF2-40B4-BE49-F238E27FC236}">
                  <a16:creationId xmlns:a16="http://schemas.microsoft.com/office/drawing/2014/main" id="{B00AE339-3450-4C77-AC0D-360BFFCD1271}"/>
                </a:ext>
              </a:extLst>
            </p:cNvPr>
            <p:cNvSpPr/>
            <p:nvPr/>
          </p:nvSpPr>
          <p:spPr>
            <a:xfrm>
              <a:off x="766681" y="2888368"/>
              <a:ext cx="2043431" cy="1021715"/>
            </a:xfrm>
            <a:custGeom>
              <a:avLst/>
              <a:gdLst>
                <a:gd name="connsiteX0" fmla="*/ 1511743 w 3024336"/>
                <a:gd name="connsiteY0" fmla="*/ 0 h 1512168"/>
                <a:gd name="connsiteX1" fmla="*/ 3024336 w 3024336"/>
                <a:gd name="connsiteY1" fmla="*/ 1511317 h 1512168"/>
                <a:gd name="connsiteX2" fmla="*/ 2783148 w 3024336"/>
                <a:gd name="connsiteY2" fmla="*/ 1511453 h 1512168"/>
                <a:gd name="connsiteX3" fmla="*/ 2776622 w 3024336"/>
                <a:gd name="connsiteY3" fmla="*/ 1382214 h 1512168"/>
                <a:gd name="connsiteX4" fmla="*/ 1512168 w 3024336"/>
                <a:gd name="connsiteY4" fmla="*/ 241152 h 1512168"/>
                <a:gd name="connsiteX5" fmla="*/ 241152 w 3024336"/>
                <a:gd name="connsiteY5" fmla="*/ 1512168 h 1512168"/>
                <a:gd name="connsiteX6" fmla="*/ 0 w 3024336"/>
                <a:gd name="connsiteY6" fmla="*/ 1512168 h 1512168"/>
                <a:gd name="connsiteX7" fmla="*/ 1511743 w 3024336"/>
                <a:gd name="connsiteY7" fmla="*/ 0 h 151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4336" h="1512168">
                  <a:moveTo>
                    <a:pt x="1511743" y="0"/>
                  </a:moveTo>
                  <a:cubicBezTo>
                    <a:pt x="2346724" y="-235"/>
                    <a:pt x="3023866" y="676336"/>
                    <a:pt x="3024336" y="1511317"/>
                  </a:cubicBezTo>
                  <a:lnTo>
                    <a:pt x="2783148" y="1511453"/>
                  </a:lnTo>
                  <a:lnTo>
                    <a:pt x="2776622" y="1382214"/>
                  </a:lnTo>
                  <a:cubicBezTo>
                    <a:pt x="2711533" y="741296"/>
                    <a:pt x="2170259" y="241152"/>
                    <a:pt x="1512168" y="241152"/>
                  </a:cubicBezTo>
                  <a:cubicBezTo>
                    <a:pt x="810205" y="241152"/>
                    <a:pt x="241152" y="810205"/>
                    <a:pt x="241152" y="1512168"/>
                  </a:cubicBezTo>
                  <a:lnTo>
                    <a:pt x="0" y="1512168"/>
                  </a:lnTo>
                  <a:cubicBezTo>
                    <a:pt x="0" y="677187"/>
                    <a:pt x="676761" y="235"/>
                    <a:pt x="1511743" y="0"/>
                  </a:cubicBezTo>
                  <a:close/>
                </a:path>
              </a:pathLst>
            </a:custGeom>
            <a:solidFill>
              <a:schemeClr val="bg2">
                <a:lumMod val="1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grpSp>
        <p:nvGrpSpPr>
          <p:cNvPr id="57" name="Group 56">
            <a:extLst>
              <a:ext uri="{FF2B5EF4-FFF2-40B4-BE49-F238E27FC236}">
                <a16:creationId xmlns:a16="http://schemas.microsoft.com/office/drawing/2014/main" id="{BF68E34C-C1C6-4EC0-A46C-66A6DF629D02}"/>
              </a:ext>
            </a:extLst>
          </p:cNvPr>
          <p:cNvGrpSpPr/>
          <p:nvPr/>
        </p:nvGrpSpPr>
        <p:grpSpPr>
          <a:xfrm>
            <a:off x="2489226" y="2888368"/>
            <a:ext cx="2045594" cy="2045593"/>
            <a:chOff x="2489226" y="2888368"/>
            <a:chExt cx="2045594" cy="2045593"/>
          </a:xfrm>
        </p:grpSpPr>
        <p:sp>
          <p:nvSpPr>
            <p:cNvPr id="13" name="Block Arc 12">
              <a:extLst>
                <a:ext uri="{FF2B5EF4-FFF2-40B4-BE49-F238E27FC236}">
                  <a16:creationId xmlns:a16="http://schemas.microsoft.com/office/drawing/2014/main" id="{F1BAFD95-8459-4BA2-8938-BB3E3E1315FA}"/>
                </a:ext>
              </a:extLst>
            </p:cNvPr>
            <p:cNvSpPr/>
            <p:nvPr/>
          </p:nvSpPr>
          <p:spPr>
            <a:xfrm rot="10800000">
              <a:off x="2489226" y="2888368"/>
              <a:ext cx="2045594" cy="2045593"/>
            </a:xfrm>
            <a:prstGeom prst="blockArc">
              <a:avLst>
                <a:gd name="adj1" fmla="val 10800000"/>
                <a:gd name="adj2" fmla="val 21598066"/>
                <a:gd name="adj3" fmla="val 1573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Freeform: Shape 49">
              <a:extLst>
                <a:ext uri="{FF2B5EF4-FFF2-40B4-BE49-F238E27FC236}">
                  <a16:creationId xmlns:a16="http://schemas.microsoft.com/office/drawing/2014/main" id="{4FA17C00-1829-4A6B-9F9D-C7FCC8B0277E}"/>
                </a:ext>
              </a:extLst>
            </p:cNvPr>
            <p:cNvSpPr/>
            <p:nvPr/>
          </p:nvSpPr>
          <p:spPr>
            <a:xfrm rot="10800000">
              <a:off x="2650276" y="3910083"/>
              <a:ext cx="1717532" cy="858778"/>
            </a:xfrm>
            <a:custGeom>
              <a:avLst/>
              <a:gdLst>
                <a:gd name="connsiteX0" fmla="*/ 1271016 w 2541996"/>
                <a:gd name="connsiteY0" fmla="*/ 0 h 1271016"/>
                <a:gd name="connsiteX1" fmla="*/ 2535470 w 2541996"/>
                <a:gd name="connsiteY1" fmla="*/ 1141062 h 1271016"/>
                <a:gd name="connsiteX2" fmla="*/ 2541996 w 2541996"/>
                <a:gd name="connsiteY2" fmla="*/ 1270301 h 1271016"/>
                <a:gd name="connsiteX3" fmla="*/ 2307244 w 2541996"/>
                <a:gd name="connsiteY3" fmla="*/ 1270433 h 1271016"/>
                <a:gd name="connsiteX4" fmla="*/ 1270725 w 2541996"/>
                <a:gd name="connsiteY4" fmla="*/ 234788 h 1271016"/>
                <a:gd name="connsiteX5" fmla="*/ 234788 w 2541996"/>
                <a:gd name="connsiteY5" fmla="*/ 1271016 h 1271016"/>
                <a:gd name="connsiteX6" fmla="*/ 0 w 2541996"/>
                <a:gd name="connsiteY6" fmla="*/ 1271016 h 1271016"/>
                <a:gd name="connsiteX7" fmla="*/ 1271016 w 2541996"/>
                <a:gd name="connsiteY7" fmla="*/ 0 h 1271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1996" h="1271016">
                  <a:moveTo>
                    <a:pt x="1271016" y="0"/>
                  </a:moveTo>
                  <a:cubicBezTo>
                    <a:pt x="1929107" y="0"/>
                    <a:pt x="2470381" y="500144"/>
                    <a:pt x="2535470" y="1141062"/>
                  </a:cubicBezTo>
                  <a:lnTo>
                    <a:pt x="2541996" y="1270301"/>
                  </a:lnTo>
                  <a:lnTo>
                    <a:pt x="2307244" y="1270433"/>
                  </a:lnTo>
                  <a:cubicBezTo>
                    <a:pt x="2306922" y="698254"/>
                    <a:pt x="1842904" y="234627"/>
                    <a:pt x="1270725" y="234788"/>
                  </a:cubicBezTo>
                  <a:cubicBezTo>
                    <a:pt x="698546" y="234949"/>
                    <a:pt x="234788" y="698837"/>
                    <a:pt x="234788" y="1271016"/>
                  </a:cubicBezTo>
                  <a:lnTo>
                    <a:pt x="0" y="1271016"/>
                  </a:lnTo>
                  <a:cubicBezTo>
                    <a:pt x="0" y="569053"/>
                    <a:pt x="569053" y="0"/>
                    <a:pt x="1271016" y="0"/>
                  </a:cubicBezTo>
                  <a:close/>
                </a:path>
              </a:pathLst>
            </a:custGeom>
            <a:solidFill>
              <a:schemeClr val="bg2">
                <a:lumMod val="1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grpSp>
        <p:nvGrpSpPr>
          <p:cNvPr id="58" name="Group 57">
            <a:extLst>
              <a:ext uri="{FF2B5EF4-FFF2-40B4-BE49-F238E27FC236}">
                <a16:creationId xmlns:a16="http://schemas.microsoft.com/office/drawing/2014/main" id="{C358B803-1128-4040-AC7C-697F94EAE341}"/>
              </a:ext>
            </a:extLst>
          </p:cNvPr>
          <p:cNvGrpSpPr/>
          <p:nvPr/>
        </p:nvGrpSpPr>
        <p:grpSpPr>
          <a:xfrm>
            <a:off x="4211360" y="2888368"/>
            <a:ext cx="2046005" cy="2045593"/>
            <a:chOff x="4211360" y="2888368"/>
            <a:chExt cx="2046005" cy="2045593"/>
          </a:xfrm>
        </p:grpSpPr>
        <p:sp>
          <p:nvSpPr>
            <p:cNvPr id="14" name="Block Arc 13">
              <a:extLst>
                <a:ext uri="{FF2B5EF4-FFF2-40B4-BE49-F238E27FC236}">
                  <a16:creationId xmlns:a16="http://schemas.microsoft.com/office/drawing/2014/main" id="{EE9B72FA-1E8C-4939-AAE8-4E529D81D681}"/>
                </a:ext>
              </a:extLst>
            </p:cNvPr>
            <p:cNvSpPr/>
            <p:nvPr/>
          </p:nvSpPr>
          <p:spPr>
            <a:xfrm>
              <a:off x="4211771" y="2888368"/>
              <a:ext cx="2045594" cy="2045593"/>
            </a:xfrm>
            <a:prstGeom prst="blockArc">
              <a:avLst>
                <a:gd name="adj1" fmla="val 10800000"/>
                <a:gd name="adj2" fmla="val 21598066"/>
                <a:gd name="adj3" fmla="val 1573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Freeform: Shape 51">
              <a:extLst>
                <a:ext uri="{FF2B5EF4-FFF2-40B4-BE49-F238E27FC236}">
                  <a16:creationId xmlns:a16="http://schemas.microsoft.com/office/drawing/2014/main" id="{76E8EB7D-2378-47C0-B9D3-953518D6432F}"/>
                </a:ext>
              </a:extLst>
            </p:cNvPr>
            <p:cNvSpPr/>
            <p:nvPr/>
          </p:nvSpPr>
          <p:spPr>
            <a:xfrm>
              <a:off x="4211360" y="2888368"/>
              <a:ext cx="2043431" cy="1021715"/>
            </a:xfrm>
            <a:custGeom>
              <a:avLst/>
              <a:gdLst>
                <a:gd name="connsiteX0" fmla="*/ 1511743 w 3024336"/>
                <a:gd name="connsiteY0" fmla="*/ 0 h 1512168"/>
                <a:gd name="connsiteX1" fmla="*/ 3024336 w 3024336"/>
                <a:gd name="connsiteY1" fmla="*/ 1511317 h 1512168"/>
                <a:gd name="connsiteX2" fmla="*/ 2783148 w 3024336"/>
                <a:gd name="connsiteY2" fmla="*/ 1511453 h 1512168"/>
                <a:gd name="connsiteX3" fmla="*/ 2776622 w 3024336"/>
                <a:gd name="connsiteY3" fmla="*/ 1382214 h 1512168"/>
                <a:gd name="connsiteX4" fmla="*/ 1512168 w 3024336"/>
                <a:gd name="connsiteY4" fmla="*/ 241152 h 1512168"/>
                <a:gd name="connsiteX5" fmla="*/ 241152 w 3024336"/>
                <a:gd name="connsiteY5" fmla="*/ 1512168 h 1512168"/>
                <a:gd name="connsiteX6" fmla="*/ 0 w 3024336"/>
                <a:gd name="connsiteY6" fmla="*/ 1512168 h 1512168"/>
                <a:gd name="connsiteX7" fmla="*/ 1511743 w 3024336"/>
                <a:gd name="connsiteY7" fmla="*/ 0 h 151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4336" h="1512168">
                  <a:moveTo>
                    <a:pt x="1511743" y="0"/>
                  </a:moveTo>
                  <a:cubicBezTo>
                    <a:pt x="2346724" y="-235"/>
                    <a:pt x="3023866" y="676336"/>
                    <a:pt x="3024336" y="1511317"/>
                  </a:cubicBezTo>
                  <a:lnTo>
                    <a:pt x="2783148" y="1511453"/>
                  </a:lnTo>
                  <a:lnTo>
                    <a:pt x="2776622" y="1382214"/>
                  </a:lnTo>
                  <a:cubicBezTo>
                    <a:pt x="2711533" y="741296"/>
                    <a:pt x="2170259" y="241152"/>
                    <a:pt x="1512168" y="241152"/>
                  </a:cubicBezTo>
                  <a:cubicBezTo>
                    <a:pt x="810205" y="241152"/>
                    <a:pt x="241152" y="810205"/>
                    <a:pt x="241152" y="1512168"/>
                  </a:cubicBezTo>
                  <a:lnTo>
                    <a:pt x="0" y="1512168"/>
                  </a:lnTo>
                  <a:cubicBezTo>
                    <a:pt x="0" y="677187"/>
                    <a:pt x="676761" y="235"/>
                    <a:pt x="1511743" y="0"/>
                  </a:cubicBezTo>
                  <a:close/>
                </a:path>
              </a:pathLst>
            </a:custGeom>
            <a:solidFill>
              <a:schemeClr val="bg2">
                <a:lumMod val="1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grpSp>
        <p:nvGrpSpPr>
          <p:cNvPr id="59" name="Group 58">
            <a:extLst>
              <a:ext uri="{FF2B5EF4-FFF2-40B4-BE49-F238E27FC236}">
                <a16:creationId xmlns:a16="http://schemas.microsoft.com/office/drawing/2014/main" id="{16DE25E7-BCC3-4D1E-A1F3-E293387FC6E5}"/>
              </a:ext>
            </a:extLst>
          </p:cNvPr>
          <p:cNvGrpSpPr/>
          <p:nvPr/>
        </p:nvGrpSpPr>
        <p:grpSpPr>
          <a:xfrm>
            <a:off x="5934316" y="2888368"/>
            <a:ext cx="2045594" cy="2045593"/>
            <a:chOff x="5934316" y="2888368"/>
            <a:chExt cx="2045594" cy="2045593"/>
          </a:xfrm>
        </p:grpSpPr>
        <p:sp>
          <p:nvSpPr>
            <p:cNvPr id="10" name="Block Arc 9">
              <a:extLst>
                <a:ext uri="{FF2B5EF4-FFF2-40B4-BE49-F238E27FC236}">
                  <a16:creationId xmlns:a16="http://schemas.microsoft.com/office/drawing/2014/main" id="{FC2CB8AA-2838-457D-B3D6-1D0A9A5B596B}"/>
                </a:ext>
              </a:extLst>
            </p:cNvPr>
            <p:cNvSpPr/>
            <p:nvPr/>
          </p:nvSpPr>
          <p:spPr>
            <a:xfrm rot="10800000">
              <a:off x="5934316" y="2888368"/>
              <a:ext cx="2045594" cy="2045593"/>
            </a:xfrm>
            <a:prstGeom prst="blockArc">
              <a:avLst>
                <a:gd name="adj1" fmla="val 10800000"/>
                <a:gd name="adj2" fmla="val 21598066"/>
                <a:gd name="adj3" fmla="val 1573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Freeform: Shape 52">
              <a:extLst>
                <a:ext uri="{FF2B5EF4-FFF2-40B4-BE49-F238E27FC236}">
                  <a16:creationId xmlns:a16="http://schemas.microsoft.com/office/drawing/2014/main" id="{7FCB20E3-A4CF-46A8-B2C9-2ACB483475D0}"/>
                </a:ext>
              </a:extLst>
            </p:cNvPr>
            <p:cNvSpPr/>
            <p:nvPr/>
          </p:nvSpPr>
          <p:spPr>
            <a:xfrm rot="10800000">
              <a:off x="6094955" y="3910083"/>
              <a:ext cx="1717532" cy="858778"/>
            </a:xfrm>
            <a:custGeom>
              <a:avLst/>
              <a:gdLst>
                <a:gd name="connsiteX0" fmla="*/ 1271016 w 2541996"/>
                <a:gd name="connsiteY0" fmla="*/ 0 h 1271016"/>
                <a:gd name="connsiteX1" fmla="*/ 2535470 w 2541996"/>
                <a:gd name="connsiteY1" fmla="*/ 1141062 h 1271016"/>
                <a:gd name="connsiteX2" fmla="*/ 2541996 w 2541996"/>
                <a:gd name="connsiteY2" fmla="*/ 1270301 h 1271016"/>
                <a:gd name="connsiteX3" fmla="*/ 2307244 w 2541996"/>
                <a:gd name="connsiteY3" fmla="*/ 1270433 h 1271016"/>
                <a:gd name="connsiteX4" fmla="*/ 1270725 w 2541996"/>
                <a:gd name="connsiteY4" fmla="*/ 234788 h 1271016"/>
                <a:gd name="connsiteX5" fmla="*/ 234788 w 2541996"/>
                <a:gd name="connsiteY5" fmla="*/ 1271016 h 1271016"/>
                <a:gd name="connsiteX6" fmla="*/ 0 w 2541996"/>
                <a:gd name="connsiteY6" fmla="*/ 1271016 h 1271016"/>
                <a:gd name="connsiteX7" fmla="*/ 1271016 w 2541996"/>
                <a:gd name="connsiteY7" fmla="*/ 0 h 1271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1996" h="1271016">
                  <a:moveTo>
                    <a:pt x="1271016" y="0"/>
                  </a:moveTo>
                  <a:cubicBezTo>
                    <a:pt x="1929107" y="0"/>
                    <a:pt x="2470381" y="500144"/>
                    <a:pt x="2535470" y="1141062"/>
                  </a:cubicBezTo>
                  <a:lnTo>
                    <a:pt x="2541996" y="1270301"/>
                  </a:lnTo>
                  <a:lnTo>
                    <a:pt x="2307244" y="1270433"/>
                  </a:lnTo>
                  <a:cubicBezTo>
                    <a:pt x="2306922" y="698254"/>
                    <a:pt x="1842904" y="234627"/>
                    <a:pt x="1270725" y="234788"/>
                  </a:cubicBezTo>
                  <a:cubicBezTo>
                    <a:pt x="698546" y="234949"/>
                    <a:pt x="234788" y="698837"/>
                    <a:pt x="234788" y="1271016"/>
                  </a:cubicBezTo>
                  <a:lnTo>
                    <a:pt x="0" y="1271016"/>
                  </a:lnTo>
                  <a:cubicBezTo>
                    <a:pt x="0" y="569053"/>
                    <a:pt x="569053" y="0"/>
                    <a:pt x="1271016" y="0"/>
                  </a:cubicBezTo>
                  <a:close/>
                </a:path>
              </a:pathLst>
            </a:custGeom>
            <a:solidFill>
              <a:schemeClr val="bg2">
                <a:lumMod val="1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grpSp>
        <p:nvGrpSpPr>
          <p:cNvPr id="60" name="Group 59">
            <a:extLst>
              <a:ext uri="{FF2B5EF4-FFF2-40B4-BE49-F238E27FC236}">
                <a16:creationId xmlns:a16="http://schemas.microsoft.com/office/drawing/2014/main" id="{0900BB46-874D-42AC-85F9-711474E63467}"/>
              </a:ext>
            </a:extLst>
          </p:cNvPr>
          <p:cNvGrpSpPr/>
          <p:nvPr/>
        </p:nvGrpSpPr>
        <p:grpSpPr>
          <a:xfrm>
            <a:off x="7656860" y="2888368"/>
            <a:ext cx="2045595" cy="2045593"/>
            <a:chOff x="7656860" y="2888368"/>
            <a:chExt cx="2045595" cy="2045593"/>
          </a:xfrm>
        </p:grpSpPr>
        <p:sp>
          <p:nvSpPr>
            <p:cNvPr id="11" name="Block Arc 10">
              <a:extLst>
                <a:ext uri="{FF2B5EF4-FFF2-40B4-BE49-F238E27FC236}">
                  <a16:creationId xmlns:a16="http://schemas.microsoft.com/office/drawing/2014/main" id="{43CC9508-CEBD-4220-B8BE-02FA23FDA327}"/>
                </a:ext>
              </a:extLst>
            </p:cNvPr>
            <p:cNvSpPr/>
            <p:nvPr/>
          </p:nvSpPr>
          <p:spPr>
            <a:xfrm>
              <a:off x="7656861" y="2888368"/>
              <a:ext cx="2045594" cy="2045593"/>
            </a:xfrm>
            <a:prstGeom prst="blockArc">
              <a:avLst>
                <a:gd name="adj1" fmla="val 10800000"/>
                <a:gd name="adj2" fmla="val 21598066"/>
                <a:gd name="adj3" fmla="val 1573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Freeform: Shape 54">
              <a:extLst>
                <a:ext uri="{FF2B5EF4-FFF2-40B4-BE49-F238E27FC236}">
                  <a16:creationId xmlns:a16="http://schemas.microsoft.com/office/drawing/2014/main" id="{337B0EF6-548E-4F86-80C7-132F4A9E81E6}"/>
                </a:ext>
              </a:extLst>
            </p:cNvPr>
            <p:cNvSpPr/>
            <p:nvPr/>
          </p:nvSpPr>
          <p:spPr>
            <a:xfrm>
              <a:off x="7656860" y="2888368"/>
              <a:ext cx="2043431" cy="1021715"/>
            </a:xfrm>
            <a:custGeom>
              <a:avLst/>
              <a:gdLst>
                <a:gd name="connsiteX0" fmla="*/ 1511743 w 3024336"/>
                <a:gd name="connsiteY0" fmla="*/ 0 h 1512168"/>
                <a:gd name="connsiteX1" fmla="*/ 3024336 w 3024336"/>
                <a:gd name="connsiteY1" fmla="*/ 1511317 h 1512168"/>
                <a:gd name="connsiteX2" fmla="*/ 2783148 w 3024336"/>
                <a:gd name="connsiteY2" fmla="*/ 1511453 h 1512168"/>
                <a:gd name="connsiteX3" fmla="*/ 2776622 w 3024336"/>
                <a:gd name="connsiteY3" fmla="*/ 1382214 h 1512168"/>
                <a:gd name="connsiteX4" fmla="*/ 1512168 w 3024336"/>
                <a:gd name="connsiteY4" fmla="*/ 241152 h 1512168"/>
                <a:gd name="connsiteX5" fmla="*/ 241152 w 3024336"/>
                <a:gd name="connsiteY5" fmla="*/ 1512168 h 1512168"/>
                <a:gd name="connsiteX6" fmla="*/ 0 w 3024336"/>
                <a:gd name="connsiteY6" fmla="*/ 1512168 h 1512168"/>
                <a:gd name="connsiteX7" fmla="*/ 1511743 w 3024336"/>
                <a:gd name="connsiteY7" fmla="*/ 0 h 151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4336" h="1512168">
                  <a:moveTo>
                    <a:pt x="1511743" y="0"/>
                  </a:moveTo>
                  <a:cubicBezTo>
                    <a:pt x="2346724" y="-235"/>
                    <a:pt x="3023866" y="676336"/>
                    <a:pt x="3024336" y="1511317"/>
                  </a:cubicBezTo>
                  <a:lnTo>
                    <a:pt x="2783148" y="1511453"/>
                  </a:lnTo>
                  <a:lnTo>
                    <a:pt x="2776622" y="1382214"/>
                  </a:lnTo>
                  <a:cubicBezTo>
                    <a:pt x="2711533" y="741296"/>
                    <a:pt x="2170259" y="241152"/>
                    <a:pt x="1512168" y="241152"/>
                  </a:cubicBezTo>
                  <a:cubicBezTo>
                    <a:pt x="810205" y="241152"/>
                    <a:pt x="241152" y="810205"/>
                    <a:pt x="241152" y="1512168"/>
                  </a:cubicBezTo>
                  <a:lnTo>
                    <a:pt x="0" y="1512168"/>
                  </a:lnTo>
                  <a:cubicBezTo>
                    <a:pt x="0" y="677187"/>
                    <a:pt x="676761" y="235"/>
                    <a:pt x="1511743" y="0"/>
                  </a:cubicBezTo>
                  <a:close/>
                </a:path>
              </a:pathLst>
            </a:custGeom>
            <a:solidFill>
              <a:schemeClr val="bg2">
                <a:lumMod val="1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grpSp>
        <p:nvGrpSpPr>
          <p:cNvPr id="61" name="Group 60">
            <a:extLst>
              <a:ext uri="{FF2B5EF4-FFF2-40B4-BE49-F238E27FC236}">
                <a16:creationId xmlns:a16="http://schemas.microsoft.com/office/drawing/2014/main" id="{AF019C93-2F2F-4190-BB46-2732187554A1}"/>
              </a:ext>
            </a:extLst>
          </p:cNvPr>
          <p:cNvGrpSpPr/>
          <p:nvPr/>
        </p:nvGrpSpPr>
        <p:grpSpPr>
          <a:xfrm>
            <a:off x="9379407" y="2888368"/>
            <a:ext cx="2045594" cy="2045593"/>
            <a:chOff x="9379407" y="2888368"/>
            <a:chExt cx="2045594" cy="2045593"/>
          </a:xfrm>
        </p:grpSpPr>
        <p:sp>
          <p:nvSpPr>
            <p:cNvPr id="15" name="Block Arc 14">
              <a:extLst>
                <a:ext uri="{FF2B5EF4-FFF2-40B4-BE49-F238E27FC236}">
                  <a16:creationId xmlns:a16="http://schemas.microsoft.com/office/drawing/2014/main" id="{29B4DD4F-794B-4811-BDA9-0D5BE82BEB8F}"/>
                </a:ext>
              </a:extLst>
            </p:cNvPr>
            <p:cNvSpPr/>
            <p:nvPr/>
          </p:nvSpPr>
          <p:spPr>
            <a:xfrm rot="10800000">
              <a:off x="9379407" y="2888368"/>
              <a:ext cx="2045594" cy="2045593"/>
            </a:xfrm>
            <a:prstGeom prst="blockArc">
              <a:avLst>
                <a:gd name="adj1" fmla="val 10800000"/>
                <a:gd name="adj2" fmla="val 21598066"/>
                <a:gd name="adj3" fmla="val 1573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Freeform: Shape 55">
              <a:extLst>
                <a:ext uri="{FF2B5EF4-FFF2-40B4-BE49-F238E27FC236}">
                  <a16:creationId xmlns:a16="http://schemas.microsoft.com/office/drawing/2014/main" id="{B1E0BEF4-388D-4C6C-B822-46826C8551B9}"/>
                </a:ext>
              </a:extLst>
            </p:cNvPr>
            <p:cNvSpPr/>
            <p:nvPr/>
          </p:nvSpPr>
          <p:spPr>
            <a:xfrm rot="10800000">
              <a:off x="9540455" y="3910083"/>
              <a:ext cx="1717532" cy="858778"/>
            </a:xfrm>
            <a:custGeom>
              <a:avLst/>
              <a:gdLst>
                <a:gd name="connsiteX0" fmla="*/ 1271016 w 2541996"/>
                <a:gd name="connsiteY0" fmla="*/ 0 h 1271016"/>
                <a:gd name="connsiteX1" fmla="*/ 2535470 w 2541996"/>
                <a:gd name="connsiteY1" fmla="*/ 1141062 h 1271016"/>
                <a:gd name="connsiteX2" fmla="*/ 2541996 w 2541996"/>
                <a:gd name="connsiteY2" fmla="*/ 1270301 h 1271016"/>
                <a:gd name="connsiteX3" fmla="*/ 2307244 w 2541996"/>
                <a:gd name="connsiteY3" fmla="*/ 1270433 h 1271016"/>
                <a:gd name="connsiteX4" fmla="*/ 1270725 w 2541996"/>
                <a:gd name="connsiteY4" fmla="*/ 234788 h 1271016"/>
                <a:gd name="connsiteX5" fmla="*/ 234788 w 2541996"/>
                <a:gd name="connsiteY5" fmla="*/ 1271016 h 1271016"/>
                <a:gd name="connsiteX6" fmla="*/ 0 w 2541996"/>
                <a:gd name="connsiteY6" fmla="*/ 1271016 h 1271016"/>
                <a:gd name="connsiteX7" fmla="*/ 1271016 w 2541996"/>
                <a:gd name="connsiteY7" fmla="*/ 0 h 1271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1996" h="1271016">
                  <a:moveTo>
                    <a:pt x="1271016" y="0"/>
                  </a:moveTo>
                  <a:cubicBezTo>
                    <a:pt x="1929107" y="0"/>
                    <a:pt x="2470381" y="500144"/>
                    <a:pt x="2535470" y="1141062"/>
                  </a:cubicBezTo>
                  <a:lnTo>
                    <a:pt x="2541996" y="1270301"/>
                  </a:lnTo>
                  <a:lnTo>
                    <a:pt x="2307244" y="1270433"/>
                  </a:lnTo>
                  <a:cubicBezTo>
                    <a:pt x="2306922" y="698254"/>
                    <a:pt x="1842904" y="234627"/>
                    <a:pt x="1270725" y="234788"/>
                  </a:cubicBezTo>
                  <a:cubicBezTo>
                    <a:pt x="698546" y="234949"/>
                    <a:pt x="234788" y="698837"/>
                    <a:pt x="234788" y="1271016"/>
                  </a:cubicBezTo>
                  <a:lnTo>
                    <a:pt x="0" y="1271016"/>
                  </a:lnTo>
                  <a:cubicBezTo>
                    <a:pt x="0" y="569053"/>
                    <a:pt x="569053" y="0"/>
                    <a:pt x="1271016" y="0"/>
                  </a:cubicBezTo>
                  <a:close/>
                </a:path>
              </a:pathLst>
            </a:custGeom>
            <a:solidFill>
              <a:schemeClr val="bg2">
                <a:lumMod val="1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grpSp>
      <p:sp>
        <p:nvSpPr>
          <p:cNvPr id="34" name="Oval 33">
            <a:extLst>
              <a:ext uri="{FF2B5EF4-FFF2-40B4-BE49-F238E27FC236}">
                <a16:creationId xmlns:a16="http://schemas.microsoft.com/office/drawing/2014/main" id="{99E7C9DD-740E-4C0C-942B-416ED4E7ECED}"/>
              </a:ext>
            </a:extLst>
          </p:cNvPr>
          <p:cNvSpPr/>
          <p:nvPr/>
        </p:nvSpPr>
        <p:spPr>
          <a:xfrm>
            <a:off x="1560877" y="2593376"/>
            <a:ext cx="457200" cy="457200"/>
          </a:xfrm>
          <a:prstGeom prst="ellipse">
            <a:avLst/>
          </a:prstGeom>
          <a:solidFill>
            <a:schemeClr val="accent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2400" b="1" dirty="0">
                <a:solidFill>
                  <a:schemeClr val="accent4">
                    <a:lumMod val="50000"/>
                  </a:schemeClr>
                </a:solidFill>
              </a:rPr>
              <a:t>1</a:t>
            </a:r>
          </a:p>
        </p:txBody>
      </p:sp>
      <p:sp>
        <p:nvSpPr>
          <p:cNvPr id="35" name="Oval 34">
            <a:extLst>
              <a:ext uri="{FF2B5EF4-FFF2-40B4-BE49-F238E27FC236}">
                <a16:creationId xmlns:a16="http://schemas.microsoft.com/office/drawing/2014/main" id="{67E88B92-1A5A-48B1-B813-A9B6A99F4B9F}"/>
              </a:ext>
            </a:extLst>
          </p:cNvPr>
          <p:cNvSpPr/>
          <p:nvPr/>
        </p:nvSpPr>
        <p:spPr>
          <a:xfrm>
            <a:off x="5005968" y="2593376"/>
            <a:ext cx="457200" cy="457200"/>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2400" b="1" dirty="0">
                <a:solidFill>
                  <a:schemeClr val="bg1"/>
                </a:solidFill>
              </a:rPr>
              <a:t>3</a:t>
            </a:r>
          </a:p>
        </p:txBody>
      </p:sp>
      <p:sp>
        <p:nvSpPr>
          <p:cNvPr id="36" name="Oval 35">
            <a:extLst>
              <a:ext uri="{FF2B5EF4-FFF2-40B4-BE49-F238E27FC236}">
                <a16:creationId xmlns:a16="http://schemas.microsoft.com/office/drawing/2014/main" id="{42CF7AB3-D185-49EC-9348-6317107DC3C6}"/>
              </a:ext>
            </a:extLst>
          </p:cNvPr>
          <p:cNvSpPr/>
          <p:nvPr/>
        </p:nvSpPr>
        <p:spPr>
          <a:xfrm>
            <a:off x="3283422" y="4771752"/>
            <a:ext cx="457200" cy="457200"/>
          </a:xfrm>
          <a:prstGeom prst="ellipse">
            <a:avLst/>
          </a:prstGeom>
          <a:solidFill>
            <a:schemeClr val="accent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2400" b="1" dirty="0">
                <a:solidFill>
                  <a:schemeClr val="accent3">
                    <a:lumMod val="50000"/>
                  </a:schemeClr>
                </a:solidFill>
              </a:rPr>
              <a:t>2</a:t>
            </a:r>
          </a:p>
        </p:txBody>
      </p:sp>
      <p:sp>
        <p:nvSpPr>
          <p:cNvPr id="37" name="Oval 36">
            <a:extLst>
              <a:ext uri="{FF2B5EF4-FFF2-40B4-BE49-F238E27FC236}">
                <a16:creationId xmlns:a16="http://schemas.microsoft.com/office/drawing/2014/main" id="{D4B49EE0-0ABA-4B40-8188-C86618C90F42}"/>
              </a:ext>
            </a:extLst>
          </p:cNvPr>
          <p:cNvSpPr/>
          <p:nvPr/>
        </p:nvSpPr>
        <p:spPr>
          <a:xfrm>
            <a:off x="6740125" y="4771752"/>
            <a:ext cx="457200" cy="457200"/>
          </a:xfrm>
          <a:prstGeom prst="ellipse">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2400" b="1" dirty="0">
                <a:solidFill>
                  <a:schemeClr val="bg1"/>
                </a:solidFill>
              </a:rPr>
              <a:t>4</a:t>
            </a:r>
          </a:p>
        </p:txBody>
      </p:sp>
      <p:sp>
        <p:nvSpPr>
          <p:cNvPr id="38" name="Oval 37">
            <a:extLst>
              <a:ext uri="{FF2B5EF4-FFF2-40B4-BE49-F238E27FC236}">
                <a16:creationId xmlns:a16="http://schemas.microsoft.com/office/drawing/2014/main" id="{8C7F0649-1ACB-4920-9A50-412DF01D78AB}"/>
              </a:ext>
            </a:extLst>
          </p:cNvPr>
          <p:cNvSpPr/>
          <p:nvPr/>
        </p:nvSpPr>
        <p:spPr>
          <a:xfrm>
            <a:off x="8451059" y="2593376"/>
            <a:ext cx="457200" cy="457200"/>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2400" b="1" dirty="0">
                <a:solidFill>
                  <a:schemeClr val="bg1"/>
                </a:solidFill>
              </a:rPr>
              <a:t>5</a:t>
            </a:r>
          </a:p>
        </p:txBody>
      </p:sp>
      <p:sp>
        <p:nvSpPr>
          <p:cNvPr id="39" name="Oval 38">
            <a:extLst>
              <a:ext uri="{FF2B5EF4-FFF2-40B4-BE49-F238E27FC236}">
                <a16:creationId xmlns:a16="http://schemas.microsoft.com/office/drawing/2014/main" id="{DD9AB967-342D-4AB9-B8D3-6BB588A763E3}"/>
              </a:ext>
            </a:extLst>
          </p:cNvPr>
          <p:cNvSpPr/>
          <p:nvPr/>
        </p:nvSpPr>
        <p:spPr>
          <a:xfrm>
            <a:off x="10196828" y="4771752"/>
            <a:ext cx="457200" cy="457200"/>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2400" b="1" dirty="0">
                <a:solidFill>
                  <a:schemeClr val="bg1"/>
                </a:solidFill>
              </a:rPr>
              <a:t>6</a:t>
            </a:r>
          </a:p>
        </p:txBody>
      </p:sp>
      <p:grpSp>
        <p:nvGrpSpPr>
          <p:cNvPr id="62" name="Group 61">
            <a:extLst>
              <a:ext uri="{FF2B5EF4-FFF2-40B4-BE49-F238E27FC236}">
                <a16:creationId xmlns:a16="http://schemas.microsoft.com/office/drawing/2014/main" id="{D8B5FB0F-4A76-494E-B446-975A03B82380}"/>
              </a:ext>
            </a:extLst>
          </p:cNvPr>
          <p:cNvGrpSpPr/>
          <p:nvPr/>
        </p:nvGrpSpPr>
        <p:grpSpPr>
          <a:xfrm>
            <a:off x="424547" y="4673463"/>
            <a:ext cx="2573930" cy="1354217"/>
            <a:chOff x="2192816" y="5086009"/>
            <a:chExt cx="2736304" cy="1354217"/>
          </a:xfrm>
        </p:grpSpPr>
        <p:sp>
          <p:nvSpPr>
            <p:cNvPr id="63" name="Rectangle 62">
              <a:extLst>
                <a:ext uri="{FF2B5EF4-FFF2-40B4-BE49-F238E27FC236}">
                  <a16:creationId xmlns:a16="http://schemas.microsoft.com/office/drawing/2014/main" id="{E96F7BC1-06C7-4A4C-9AA2-456A499D369F}"/>
                </a:ext>
              </a:extLst>
            </p:cNvPr>
            <p:cNvSpPr/>
            <p:nvPr/>
          </p:nvSpPr>
          <p:spPr>
            <a:xfrm>
              <a:off x="2192816" y="5486119"/>
              <a:ext cx="2736304" cy="954107"/>
            </a:xfrm>
            <a:prstGeom prst="rect">
              <a:avLst/>
            </a:prstGeom>
          </p:spPr>
          <p:txBody>
            <a:bodyPr wrap="square">
              <a:spAutoFit/>
            </a:bodyPr>
            <a:lstStyle/>
            <a:p>
              <a:pPr algn="just"/>
              <a:r>
                <a:rPr lang="en-US" sz="1400" dirty="0"/>
                <a:t>Is my algorithm powerful enough to </a:t>
              </a:r>
              <a:r>
                <a:rPr lang="en-US" sz="1400" dirty="0" err="1"/>
                <a:t>analyse</a:t>
              </a:r>
              <a:r>
                <a:rPr lang="en-US" sz="1400" dirty="0"/>
                <a:t> very complex datasets comprising  many features?</a:t>
              </a:r>
            </a:p>
          </p:txBody>
        </p:sp>
        <p:sp>
          <p:nvSpPr>
            <p:cNvPr id="64" name="TextBox 63">
              <a:extLst>
                <a:ext uri="{FF2B5EF4-FFF2-40B4-BE49-F238E27FC236}">
                  <a16:creationId xmlns:a16="http://schemas.microsoft.com/office/drawing/2014/main" id="{CD9552E5-851A-4000-9B6E-328E77CEE52E}"/>
                </a:ext>
              </a:extLst>
            </p:cNvPr>
            <p:cNvSpPr txBox="1"/>
            <p:nvPr/>
          </p:nvSpPr>
          <p:spPr>
            <a:xfrm>
              <a:off x="2474562" y="5086009"/>
              <a:ext cx="2149672" cy="400110"/>
            </a:xfrm>
            <a:prstGeom prst="rect">
              <a:avLst/>
            </a:prstGeom>
            <a:noFill/>
          </p:spPr>
          <p:txBody>
            <a:bodyPr wrap="none" rtlCol="0" anchor="b">
              <a:spAutoFit/>
            </a:bodyPr>
            <a:lstStyle/>
            <a:p>
              <a:pPr algn="ctr"/>
              <a:r>
                <a:rPr lang="en-US" sz="2000" b="1" cap="all" dirty="0">
                  <a:solidFill>
                    <a:schemeClr val="accent4"/>
                  </a:solidFill>
                </a:rPr>
                <a:t>Algorithm</a:t>
              </a:r>
            </a:p>
          </p:txBody>
        </p:sp>
      </p:grpSp>
      <p:grpSp>
        <p:nvGrpSpPr>
          <p:cNvPr id="65" name="Group 64">
            <a:extLst>
              <a:ext uri="{FF2B5EF4-FFF2-40B4-BE49-F238E27FC236}">
                <a16:creationId xmlns:a16="http://schemas.microsoft.com/office/drawing/2014/main" id="{8D95EA9F-8D53-4F05-965A-93DC813FA5BA}"/>
              </a:ext>
            </a:extLst>
          </p:cNvPr>
          <p:cNvGrpSpPr/>
          <p:nvPr/>
        </p:nvGrpSpPr>
        <p:grpSpPr>
          <a:xfrm>
            <a:off x="2144487" y="1519285"/>
            <a:ext cx="2753437" cy="1785105"/>
            <a:chOff x="2181243" y="5086009"/>
            <a:chExt cx="2736304" cy="1785105"/>
          </a:xfrm>
        </p:grpSpPr>
        <p:sp>
          <p:nvSpPr>
            <p:cNvPr id="66" name="Rectangle 65">
              <a:extLst>
                <a:ext uri="{FF2B5EF4-FFF2-40B4-BE49-F238E27FC236}">
                  <a16:creationId xmlns:a16="http://schemas.microsoft.com/office/drawing/2014/main" id="{DAF664F4-B010-41C2-A660-1EFC80B6B780}"/>
                </a:ext>
              </a:extLst>
            </p:cNvPr>
            <p:cNvSpPr/>
            <p:nvPr/>
          </p:nvSpPr>
          <p:spPr>
            <a:xfrm>
              <a:off x="2181243" y="5486119"/>
              <a:ext cx="2736304" cy="1384995"/>
            </a:xfrm>
            <a:prstGeom prst="rect">
              <a:avLst/>
            </a:prstGeom>
          </p:spPr>
          <p:txBody>
            <a:bodyPr wrap="square">
              <a:spAutoFit/>
            </a:bodyPr>
            <a:lstStyle/>
            <a:p>
              <a:pPr algn="just"/>
              <a:r>
                <a:rPr lang="en-US" sz="1400" dirty="0"/>
                <a:t>How can I access the data of the thousands of  patients needed to train and validate the algorithm? Is the data fit to task?</a:t>
              </a:r>
            </a:p>
          </p:txBody>
        </p:sp>
        <p:sp>
          <p:nvSpPr>
            <p:cNvPr id="67" name="TextBox 66">
              <a:extLst>
                <a:ext uri="{FF2B5EF4-FFF2-40B4-BE49-F238E27FC236}">
                  <a16:creationId xmlns:a16="http://schemas.microsoft.com/office/drawing/2014/main" id="{B6DAB7DE-7B03-4A6B-82BC-F2A14A793BCD}"/>
                </a:ext>
              </a:extLst>
            </p:cNvPr>
            <p:cNvSpPr txBox="1"/>
            <p:nvPr/>
          </p:nvSpPr>
          <p:spPr>
            <a:xfrm>
              <a:off x="2990212" y="5086009"/>
              <a:ext cx="1118365" cy="400110"/>
            </a:xfrm>
            <a:prstGeom prst="rect">
              <a:avLst/>
            </a:prstGeom>
            <a:noFill/>
          </p:spPr>
          <p:txBody>
            <a:bodyPr wrap="none" rtlCol="0" anchor="b">
              <a:spAutoFit/>
            </a:bodyPr>
            <a:lstStyle/>
            <a:p>
              <a:pPr algn="ctr"/>
              <a:r>
                <a:rPr lang="en-US" sz="2000" b="1" cap="all" dirty="0">
                  <a:solidFill>
                    <a:schemeClr val="accent3"/>
                  </a:solidFill>
                </a:rPr>
                <a:t>Data </a:t>
              </a:r>
            </a:p>
          </p:txBody>
        </p:sp>
      </p:grpSp>
      <p:grpSp>
        <p:nvGrpSpPr>
          <p:cNvPr id="68" name="Group 67">
            <a:extLst>
              <a:ext uri="{FF2B5EF4-FFF2-40B4-BE49-F238E27FC236}">
                <a16:creationId xmlns:a16="http://schemas.microsoft.com/office/drawing/2014/main" id="{4E244B9D-DC58-42F8-9DEC-99CAB4D52E5B}"/>
              </a:ext>
            </a:extLst>
          </p:cNvPr>
          <p:cNvGrpSpPr/>
          <p:nvPr/>
        </p:nvGrpSpPr>
        <p:grpSpPr>
          <a:xfrm>
            <a:off x="4219511" y="4673463"/>
            <a:ext cx="2045595" cy="1415773"/>
            <a:chOff x="2181243" y="5086009"/>
            <a:chExt cx="2736304" cy="1415773"/>
          </a:xfrm>
        </p:grpSpPr>
        <p:sp>
          <p:nvSpPr>
            <p:cNvPr id="69" name="Rectangle 68">
              <a:extLst>
                <a:ext uri="{FF2B5EF4-FFF2-40B4-BE49-F238E27FC236}">
                  <a16:creationId xmlns:a16="http://schemas.microsoft.com/office/drawing/2014/main" id="{EA36A1C3-E1A0-470D-975B-AF919411365C}"/>
                </a:ext>
              </a:extLst>
            </p:cNvPr>
            <p:cNvSpPr/>
            <p:nvPr/>
          </p:nvSpPr>
          <p:spPr>
            <a:xfrm>
              <a:off x="2181243" y="5486119"/>
              <a:ext cx="2736304" cy="1015663"/>
            </a:xfrm>
            <a:prstGeom prst="rect">
              <a:avLst/>
            </a:prstGeom>
          </p:spPr>
          <p:txBody>
            <a:bodyPr wrap="square">
              <a:spAutoFit/>
            </a:bodyPr>
            <a:lstStyle/>
            <a:p>
              <a:pPr algn="just"/>
              <a:r>
                <a:rPr lang="en-US" sz="1200" dirty="0"/>
                <a:t>How do I ensure that I am solving a real need in healthcare or society?</a:t>
              </a:r>
            </a:p>
            <a:p>
              <a:pPr algn="just"/>
              <a:r>
                <a:rPr lang="en-US" sz="1200" dirty="0"/>
                <a:t>Technology push vs market pull</a:t>
              </a:r>
            </a:p>
          </p:txBody>
        </p:sp>
        <p:sp>
          <p:nvSpPr>
            <p:cNvPr id="70" name="TextBox 69">
              <a:extLst>
                <a:ext uri="{FF2B5EF4-FFF2-40B4-BE49-F238E27FC236}">
                  <a16:creationId xmlns:a16="http://schemas.microsoft.com/office/drawing/2014/main" id="{8A304D69-E73B-4622-90D7-52544E69F07B}"/>
                </a:ext>
              </a:extLst>
            </p:cNvPr>
            <p:cNvSpPr txBox="1"/>
            <p:nvPr/>
          </p:nvSpPr>
          <p:spPr>
            <a:xfrm>
              <a:off x="2378414" y="5086009"/>
              <a:ext cx="2341969" cy="400110"/>
            </a:xfrm>
            <a:prstGeom prst="rect">
              <a:avLst/>
            </a:prstGeom>
            <a:noFill/>
          </p:spPr>
          <p:txBody>
            <a:bodyPr wrap="none" rtlCol="0" anchor="b">
              <a:spAutoFit/>
            </a:bodyPr>
            <a:lstStyle/>
            <a:p>
              <a:pPr algn="ctr"/>
              <a:r>
                <a:rPr lang="en-US" sz="2000" b="1" cap="all" dirty="0">
                  <a:solidFill>
                    <a:schemeClr val="accent5"/>
                  </a:solidFill>
                </a:rPr>
                <a:t>Unmet need</a:t>
              </a:r>
            </a:p>
          </p:txBody>
        </p:sp>
      </p:grpSp>
      <p:grpSp>
        <p:nvGrpSpPr>
          <p:cNvPr id="71" name="Group 70">
            <a:extLst>
              <a:ext uri="{FF2B5EF4-FFF2-40B4-BE49-F238E27FC236}">
                <a16:creationId xmlns:a16="http://schemas.microsoft.com/office/drawing/2014/main" id="{202305F9-5C19-47D0-9FF5-B586675E22C1}"/>
              </a:ext>
            </a:extLst>
          </p:cNvPr>
          <p:cNvGrpSpPr/>
          <p:nvPr/>
        </p:nvGrpSpPr>
        <p:grpSpPr>
          <a:xfrm>
            <a:off x="7250822" y="4673463"/>
            <a:ext cx="2899392" cy="1785105"/>
            <a:chOff x="2016504" y="5086009"/>
            <a:chExt cx="3065788" cy="1785105"/>
          </a:xfrm>
        </p:grpSpPr>
        <p:sp>
          <p:nvSpPr>
            <p:cNvPr id="72" name="Rectangle 71">
              <a:extLst>
                <a:ext uri="{FF2B5EF4-FFF2-40B4-BE49-F238E27FC236}">
                  <a16:creationId xmlns:a16="http://schemas.microsoft.com/office/drawing/2014/main" id="{7ACDE880-721E-4EDB-B2B7-84A304CAABE2}"/>
                </a:ext>
              </a:extLst>
            </p:cNvPr>
            <p:cNvSpPr/>
            <p:nvPr/>
          </p:nvSpPr>
          <p:spPr>
            <a:xfrm>
              <a:off x="2181243" y="5486119"/>
              <a:ext cx="2736304" cy="1384995"/>
            </a:xfrm>
            <a:prstGeom prst="rect">
              <a:avLst/>
            </a:prstGeom>
          </p:spPr>
          <p:txBody>
            <a:bodyPr wrap="square">
              <a:spAutoFit/>
            </a:bodyPr>
            <a:lstStyle/>
            <a:p>
              <a:pPr algn="just"/>
              <a:r>
                <a:rPr lang="en-US" sz="1400" dirty="0"/>
                <a:t>How do I partner with the right party to implement my solution?  What is the business model? Is it commercial or non-profit?</a:t>
              </a:r>
            </a:p>
          </p:txBody>
        </p:sp>
        <p:sp>
          <p:nvSpPr>
            <p:cNvPr id="73" name="TextBox 72">
              <a:extLst>
                <a:ext uri="{FF2B5EF4-FFF2-40B4-BE49-F238E27FC236}">
                  <a16:creationId xmlns:a16="http://schemas.microsoft.com/office/drawing/2014/main" id="{71FD2EBB-FB96-42E3-8418-C7B5E4842B26}"/>
                </a:ext>
              </a:extLst>
            </p:cNvPr>
            <p:cNvSpPr txBox="1"/>
            <p:nvPr/>
          </p:nvSpPr>
          <p:spPr>
            <a:xfrm>
              <a:off x="2016504" y="5086009"/>
              <a:ext cx="3065788" cy="400110"/>
            </a:xfrm>
            <a:prstGeom prst="rect">
              <a:avLst/>
            </a:prstGeom>
            <a:noFill/>
          </p:spPr>
          <p:txBody>
            <a:bodyPr wrap="none" rtlCol="0" anchor="b">
              <a:spAutoFit/>
            </a:bodyPr>
            <a:lstStyle/>
            <a:p>
              <a:pPr algn="ctr"/>
              <a:r>
                <a:rPr lang="en-US" sz="2000" b="1" cap="all" dirty="0">
                  <a:solidFill>
                    <a:schemeClr val="accent6"/>
                  </a:solidFill>
                </a:rPr>
                <a:t>implementation</a:t>
              </a:r>
            </a:p>
          </p:txBody>
        </p:sp>
      </p:grpSp>
      <p:grpSp>
        <p:nvGrpSpPr>
          <p:cNvPr id="74" name="Group 73">
            <a:extLst>
              <a:ext uri="{FF2B5EF4-FFF2-40B4-BE49-F238E27FC236}">
                <a16:creationId xmlns:a16="http://schemas.microsoft.com/office/drawing/2014/main" id="{E26FE874-98D0-43E4-ABEC-3E355739945B}"/>
              </a:ext>
            </a:extLst>
          </p:cNvPr>
          <p:cNvGrpSpPr/>
          <p:nvPr/>
        </p:nvGrpSpPr>
        <p:grpSpPr>
          <a:xfrm>
            <a:off x="5733876" y="1519285"/>
            <a:ext cx="2388280" cy="1354217"/>
            <a:chOff x="2181243" y="5086009"/>
            <a:chExt cx="2736304" cy="1354217"/>
          </a:xfrm>
        </p:grpSpPr>
        <p:sp>
          <p:nvSpPr>
            <p:cNvPr id="75" name="Rectangle 74">
              <a:extLst>
                <a:ext uri="{FF2B5EF4-FFF2-40B4-BE49-F238E27FC236}">
                  <a16:creationId xmlns:a16="http://schemas.microsoft.com/office/drawing/2014/main" id="{9197E18D-E34F-43FC-8104-97BB4551AE3F}"/>
                </a:ext>
              </a:extLst>
            </p:cNvPr>
            <p:cNvSpPr/>
            <p:nvPr/>
          </p:nvSpPr>
          <p:spPr>
            <a:xfrm>
              <a:off x="2181243" y="5486119"/>
              <a:ext cx="2736304" cy="954107"/>
            </a:xfrm>
            <a:prstGeom prst="rect">
              <a:avLst/>
            </a:prstGeom>
          </p:spPr>
          <p:txBody>
            <a:bodyPr wrap="square">
              <a:spAutoFit/>
            </a:bodyPr>
            <a:lstStyle/>
            <a:p>
              <a:pPr algn="just"/>
              <a:r>
                <a:rPr lang="en-US" sz="1400" dirty="0"/>
                <a:t>How do I fulfil regulatory requirements?  “Doing the right things, and doing them right.” </a:t>
              </a:r>
            </a:p>
          </p:txBody>
        </p:sp>
        <p:sp>
          <p:nvSpPr>
            <p:cNvPr id="76" name="TextBox 75">
              <a:extLst>
                <a:ext uri="{FF2B5EF4-FFF2-40B4-BE49-F238E27FC236}">
                  <a16:creationId xmlns:a16="http://schemas.microsoft.com/office/drawing/2014/main" id="{644090B8-B171-419A-AC8F-F8F8FAB8CAE7}"/>
                </a:ext>
              </a:extLst>
            </p:cNvPr>
            <p:cNvSpPr txBox="1"/>
            <p:nvPr/>
          </p:nvSpPr>
          <p:spPr>
            <a:xfrm>
              <a:off x="2237071" y="5086009"/>
              <a:ext cx="2624670" cy="400110"/>
            </a:xfrm>
            <a:prstGeom prst="rect">
              <a:avLst/>
            </a:prstGeom>
            <a:noFill/>
          </p:spPr>
          <p:txBody>
            <a:bodyPr wrap="none" rtlCol="0" anchor="b">
              <a:spAutoFit/>
            </a:bodyPr>
            <a:lstStyle/>
            <a:p>
              <a:pPr algn="ctr"/>
              <a:r>
                <a:rPr lang="en-US" sz="2000" b="1" cap="all" dirty="0">
                  <a:solidFill>
                    <a:schemeClr val="tx1">
                      <a:lumMod val="50000"/>
                    </a:schemeClr>
                  </a:solidFill>
                </a:rPr>
                <a:t>development</a:t>
              </a:r>
            </a:p>
          </p:txBody>
        </p:sp>
      </p:grpSp>
      <p:grpSp>
        <p:nvGrpSpPr>
          <p:cNvPr id="77" name="Group 76">
            <a:extLst>
              <a:ext uri="{FF2B5EF4-FFF2-40B4-BE49-F238E27FC236}">
                <a16:creationId xmlns:a16="http://schemas.microsoft.com/office/drawing/2014/main" id="{F0C85706-45DC-47C1-B462-07BE501B5751}"/>
              </a:ext>
            </a:extLst>
          </p:cNvPr>
          <p:cNvGrpSpPr/>
          <p:nvPr/>
        </p:nvGrpSpPr>
        <p:grpSpPr>
          <a:xfrm>
            <a:off x="9306452" y="1497513"/>
            <a:ext cx="2486247" cy="1354217"/>
            <a:chOff x="1868472" y="5086009"/>
            <a:chExt cx="3325745" cy="1354217"/>
          </a:xfrm>
        </p:grpSpPr>
        <p:sp>
          <p:nvSpPr>
            <p:cNvPr id="78" name="Rectangle 77">
              <a:extLst>
                <a:ext uri="{FF2B5EF4-FFF2-40B4-BE49-F238E27FC236}">
                  <a16:creationId xmlns:a16="http://schemas.microsoft.com/office/drawing/2014/main" id="{5E29A4F6-150B-4164-8C90-E1003AAE0C53}"/>
                </a:ext>
              </a:extLst>
            </p:cNvPr>
            <p:cNvSpPr/>
            <p:nvPr/>
          </p:nvSpPr>
          <p:spPr>
            <a:xfrm>
              <a:off x="1868472" y="5486119"/>
              <a:ext cx="3325745" cy="954107"/>
            </a:xfrm>
            <a:prstGeom prst="rect">
              <a:avLst/>
            </a:prstGeom>
          </p:spPr>
          <p:txBody>
            <a:bodyPr wrap="square">
              <a:spAutoFit/>
            </a:bodyPr>
            <a:lstStyle/>
            <a:p>
              <a:pPr algn="just"/>
              <a:r>
                <a:rPr lang="en-US" sz="1400" dirty="0"/>
                <a:t>How do doctors and patients perceive this solution?  How do we ensure equitable access?  What is fair value?</a:t>
              </a:r>
            </a:p>
          </p:txBody>
        </p:sp>
        <p:sp>
          <p:nvSpPr>
            <p:cNvPr id="79" name="TextBox 78">
              <a:extLst>
                <a:ext uri="{FF2B5EF4-FFF2-40B4-BE49-F238E27FC236}">
                  <a16:creationId xmlns:a16="http://schemas.microsoft.com/office/drawing/2014/main" id="{CFA21DBE-3F11-4622-9932-172001A2A832}"/>
                </a:ext>
              </a:extLst>
            </p:cNvPr>
            <p:cNvSpPr txBox="1"/>
            <p:nvPr/>
          </p:nvSpPr>
          <p:spPr>
            <a:xfrm>
              <a:off x="2013886" y="5086009"/>
              <a:ext cx="3071022" cy="400110"/>
            </a:xfrm>
            <a:prstGeom prst="rect">
              <a:avLst/>
            </a:prstGeom>
            <a:noFill/>
          </p:spPr>
          <p:txBody>
            <a:bodyPr wrap="none" rtlCol="0" anchor="b">
              <a:spAutoFit/>
            </a:bodyPr>
            <a:lstStyle/>
            <a:p>
              <a:pPr algn="ctr"/>
              <a:r>
                <a:rPr lang="en-US" sz="2000" b="1" cap="all" dirty="0">
                  <a:solidFill>
                    <a:schemeClr val="accent2"/>
                  </a:solidFill>
                </a:rPr>
                <a:t>Enduring Value</a:t>
              </a:r>
            </a:p>
          </p:txBody>
        </p:sp>
      </p:grpSp>
      <p:pic>
        <p:nvPicPr>
          <p:cNvPr id="5" name="Graphic 4" descr="Upward trend">
            <a:extLst>
              <a:ext uri="{FF2B5EF4-FFF2-40B4-BE49-F238E27FC236}">
                <a16:creationId xmlns:a16="http://schemas.microsoft.com/office/drawing/2014/main" id="{69A32589-3728-3FFA-267D-0535BE0B4C3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087223" y="3638721"/>
            <a:ext cx="610349" cy="610349"/>
          </a:xfrm>
          <a:prstGeom prst="rect">
            <a:avLst/>
          </a:prstGeom>
        </p:spPr>
      </p:pic>
      <p:sp>
        <p:nvSpPr>
          <p:cNvPr id="8" name="Rectangle 7">
            <a:extLst>
              <a:ext uri="{FF2B5EF4-FFF2-40B4-BE49-F238E27FC236}">
                <a16:creationId xmlns:a16="http://schemas.microsoft.com/office/drawing/2014/main" id="{D48BAFFF-7A8C-1989-80B3-CE90CD11F20F}"/>
              </a:ext>
            </a:extLst>
          </p:cNvPr>
          <p:cNvSpPr/>
          <p:nvPr/>
        </p:nvSpPr>
        <p:spPr>
          <a:xfrm>
            <a:off x="10565946" y="163285"/>
            <a:ext cx="1497495" cy="58309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6050C1A-D7CE-73D1-8D8B-886D664660D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496449" y="-57741"/>
            <a:ext cx="1628775" cy="814388"/>
          </a:xfrm>
          <a:prstGeom prst="rect">
            <a:avLst/>
          </a:prstGeom>
          <a:solidFill>
            <a:schemeClr val="bg1"/>
          </a:solidFill>
        </p:spPr>
      </p:pic>
      <p:cxnSp>
        <p:nvCxnSpPr>
          <p:cNvPr id="22" name="Straight Connector 21">
            <a:extLst>
              <a:ext uri="{FF2B5EF4-FFF2-40B4-BE49-F238E27FC236}">
                <a16:creationId xmlns:a16="http://schemas.microsoft.com/office/drawing/2014/main" id="{C2CB7BF4-BBB5-7C8C-F91D-03BBDF9DAD6B}"/>
              </a:ext>
            </a:extLst>
          </p:cNvPr>
          <p:cNvCxnSpPr>
            <a:cxnSpLocks/>
          </p:cNvCxnSpPr>
          <p:nvPr/>
        </p:nvCxnSpPr>
        <p:spPr>
          <a:xfrm>
            <a:off x="479425" y="931241"/>
            <a:ext cx="754413" cy="0"/>
          </a:xfrm>
          <a:prstGeom prst="line">
            <a:avLst/>
          </a:prstGeom>
          <a:ln w="25400">
            <a:solidFill>
              <a:srgbClr val="00B4B4"/>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300B0A02-972B-357F-FE69-6C1655F3C4E5}"/>
              </a:ext>
            </a:extLst>
          </p:cNvPr>
          <p:cNvSpPr txBox="1"/>
          <p:nvPr/>
        </p:nvSpPr>
        <p:spPr>
          <a:xfrm>
            <a:off x="416405" y="235201"/>
            <a:ext cx="7796473" cy="954107"/>
          </a:xfrm>
          <a:prstGeom prst="rect">
            <a:avLst/>
          </a:prstGeom>
          <a:noFill/>
        </p:spPr>
        <p:txBody>
          <a:bodyPr wrap="square" lIns="91440" tIns="45720" rIns="91440" bIns="45720" rtlCol="0" anchor="t">
            <a:spAutoFit/>
          </a:bodyPr>
          <a:lstStyle/>
          <a:p>
            <a:pPr defTabSz="514350">
              <a:defRPr/>
            </a:pPr>
            <a:r>
              <a:rPr lang="en-US" sz="2800" dirty="0">
                <a:solidFill>
                  <a:srgbClr val="1E2850"/>
                </a:solidFill>
                <a:latin typeface="Arial"/>
                <a:cs typeface="Arial"/>
              </a:rPr>
              <a:t>To use AI in the clinic</a:t>
            </a:r>
            <a:endParaRPr lang="en-IN" sz="2800" dirty="0">
              <a:solidFill>
                <a:srgbClr val="000000"/>
              </a:solidFill>
              <a:latin typeface="Arial"/>
              <a:cs typeface="Arial"/>
            </a:endParaRPr>
          </a:p>
          <a:p>
            <a:pPr defTabSz="514350">
              <a:defRPr/>
            </a:pPr>
            <a:endParaRPr lang="en-IN" sz="2800" dirty="0">
              <a:solidFill>
                <a:srgbClr val="1D2850"/>
              </a:solidFill>
              <a:latin typeface="Arial"/>
              <a:cs typeface="Arial"/>
            </a:endParaRPr>
          </a:p>
        </p:txBody>
      </p:sp>
      <p:sp>
        <p:nvSpPr>
          <p:cNvPr id="25" name="Rectangle 24">
            <a:extLst>
              <a:ext uri="{FF2B5EF4-FFF2-40B4-BE49-F238E27FC236}">
                <a16:creationId xmlns:a16="http://schemas.microsoft.com/office/drawing/2014/main" id="{A86E05A3-CF43-3DC3-025F-43B9EA0A16EB}"/>
              </a:ext>
            </a:extLst>
          </p:cNvPr>
          <p:cNvSpPr/>
          <p:nvPr/>
        </p:nvSpPr>
        <p:spPr>
          <a:xfrm>
            <a:off x="285750" y="6184446"/>
            <a:ext cx="987286" cy="5499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51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fade">
                                      <p:cBhvr>
                                        <p:cTn id="12" dur="500"/>
                                        <p:tgtEl>
                                          <p:spTgt spid="6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fade">
                                      <p:cBhvr>
                                        <p:cTn id="17" dur="500"/>
                                        <p:tgtEl>
                                          <p:spTgt spid="6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fade">
                                      <p:cBhvr>
                                        <p:cTn id="22" dur="500"/>
                                        <p:tgtEl>
                                          <p:spTgt spid="7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1"/>
                                        </p:tgtEl>
                                        <p:attrNameLst>
                                          <p:attrName>style.visibility</p:attrName>
                                        </p:attrNameLst>
                                      </p:cBhvr>
                                      <p:to>
                                        <p:strVal val="visible"/>
                                      </p:to>
                                    </p:set>
                                    <p:animEffect transition="in" filter="fade">
                                      <p:cBhvr>
                                        <p:cTn id="27" dur="500"/>
                                        <p:tgtEl>
                                          <p:spTgt spid="7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fade">
                                      <p:cBhvr>
                                        <p:cTn id="32"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DC2E6A9-06AA-894B-A863-CE755FE2B26D}"/>
              </a:ext>
            </a:extLst>
          </p:cNvPr>
          <p:cNvSpPr txBox="1"/>
          <p:nvPr/>
        </p:nvSpPr>
        <p:spPr>
          <a:xfrm>
            <a:off x="277298" y="212199"/>
            <a:ext cx="9503700" cy="553998"/>
          </a:xfrm>
          <a:prstGeom prst="rect">
            <a:avLst/>
          </a:prstGeom>
          <a:noFill/>
        </p:spPr>
        <p:txBody>
          <a:bodyPr wrap="square" lIns="121920" tIns="60960" rIns="121920" bIns="60960" rtlCol="0" anchor="t">
            <a:spAutoFit/>
          </a:bodyPr>
          <a:lstStyle/>
          <a:p>
            <a:r>
              <a:rPr lang="en-US" sz="2800" dirty="0">
                <a:solidFill>
                  <a:srgbClr val="1E2850"/>
                </a:solidFill>
                <a:latin typeface="Arial" panose="020B0604020202020204" pitchFamily="34" charset="0"/>
                <a:cs typeface="Arial" panose="020B0604020202020204" pitchFamily="34" charset="0"/>
              </a:rPr>
              <a:t>How do we safely access distributed data?</a:t>
            </a:r>
          </a:p>
        </p:txBody>
      </p:sp>
      <p:pic>
        <p:nvPicPr>
          <p:cNvPr id="14" name="Picture 13">
            <a:extLst>
              <a:ext uri="{FF2B5EF4-FFF2-40B4-BE49-F238E27FC236}">
                <a16:creationId xmlns:a16="http://schemas.microsoft.com/office/drawing/2014/main" id="{48F0B850-9B08-1947-BE86-9CE0F44B55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8863" y="0"/>
            <a:ext cx="1628775" cy="814388"/>
          </a:xfrm>
          <a:prstGeom prst="rect">
            <a:avLst/>
          </a:prstGeom>
        </p:spPr>
      </p:pic>
      <p:cxnSp>
        <p:nvCxnSpPr>
          <p:cNvPr id="16" name="Straight Connector 15">
            <a:extLst>
              <a:ext uri="{FF2B5EF4-FFF2-40B4-BE49-F238E27FC236}">
                <a16:creationId xmlns:a16="http://schemas.microsoft.com/office/drawing/2014/main" id="{E026B862-F901-E54E-BBDC-F9CA1578D779}"/>
              </a:ext>
            </a:extLst>
          </p:cNvPr>
          <p:cNvCxnSpPr>
            <a:cxnSpLocks/>
          </p:cNvCxnSpPr>
          <p:nvPr/>
        </p:nvCxnSpPr>
        <p:spPr>
          <a:xfrm>
            <a:off x="389691" y="878909"/>
            <a:ext cx="754413" cy="0"/>
          </a:xfrm>
          <a:prstGeom prst="line">
            <a:avLst/>
          </a:prstGeom>
          <a:ln w="25400">
            <a:solidFill>
              <a:srgbClr val="10B3BC"/>
            </a:solidFill>
          </a:ln>
        </p:spPr>
        <p:style>
          <a:lnRef idx="1">
            <a:schemeClr val="accent1"/>
          </a:lnRef>
          <a:fillRef idx="0">
            <a:schemeClr val="accent1"/>
          </a:fillRef>
          <a:effectRef idx="0">
            <a:schemeClr val="accent1"/>
          </a:effectRef>
          <a:fontRef idx="minor">
            <a:schemeClr val="tx1"/>
          </a:fontRef>
        </p:style>
      </p:cxnSp>
      <p:pic>
        <p:nvPicPr>
          <p:cNvPr id="2" name="Picture 1" descr="A close-up of a logo&#10;&#10;Description automatically generated">
            <a:extLst>
              <a:ext uri="{FF2B5EF4-FFF2-40B4-BE49-F238E27FC236}">
                <a16:creationId xmlns:a16="http://schemas.microsoft.com/office/drawing/2014/main" id="{DC0045C8-C341-92FB-EA52-E8138ECC49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66" y="1539223"/>
            <a:ext cx="5641985" cy="3153047"/>
          </a:xfrm>
          <a:prstGeom prst="rect">
            <a:avLst/>
          </a:prstGeom>
        </p:spPr>
      </p:pic>
      <p:sp>
        <p:nvSpPr>
          <p:cNvPr id="7" name="TextBox 6">
            <a:extLst>
              <a:ext uri="{FF2B5EF4-FFF2-40B4-BE49-F238E27FC236}">
                <a16:creationId xmlns:a16="http://schemas.microsoft.com/office/drawing/2014/main" id="{07F3DEDF-92CA-429F-6EFD-E37993C3BE00}"/>
              </a:ext>
            </a:extLst>
          </p:cNvPr>
          <p:cNvSpPr txBox="1"/>
          <p:nvPr/>
        </p:nvSpPr>
        <p:spPr>
          <a:xfrm>
            <a:off x="6578221" y="1686073"/>
            <a:ext cx="5383084" cy="2862322"/>
          </a:xfrm>
          <a:prstGeom prst="rect">
            <a:avLst/>
          </a:prstGeom>
          <a:noFill/>
        </p:spPr>
        <p:txBody>
          <a:bodyPr wrap="square" lIns="91440" tIns="45720" rIns="91440" bIns="45720" anchor="t">
            <a:spAutoFit/>
          </a:bodyPr>
          <a:lstStyle/>
          <a:p>
            <a:pPr>
              <a:buClr>
                <a:srgbClr val="6450A0"/>
              </a:buClr>
            </a:pPr>
            <a:r>
              <a:rPr lang="en-US" sz="2000" b="1" cap="all" dirty="0">
                <a:solidFill>
                  <a:srgbClr val="00B4B4"/>
                </a:solidFill>
                <a:latin typeface="Arial"/>
                <a:cs typeface="Arial"/>
              </a:rPr>
              <a:t>Novel collaboration model</a:t>
            </a:r>
          </a:p>
          <a:p>
            <a:pPr>
              <a:buClr>
                <a:srgbClr val="6450A0"/>
              </a:buClr>
            </a:pPr>
            <a:r>
              <a:rPr lang="en-US" sz="2000" dirty="0">
                <a:solidFill>
                  <a:srgbClr val="232753"/>
                </a:solidFill>
                <a:latin typeface="Helvetica"/>
                <a:cs typeface="Helvetica"/>
              </a:rPr>
              <a:t>Leverage CERN's research capabilities in AI and EATRIS’ know-how in translational medicine for improving healthcare and patient outcomes</a:t>
            </a:r>
          </a:p>
          <a:p>
            <a:pPr marL="342900" indent="-342900">
              <a:buFont typeface="Arial"/>
              <a:buChar char="•"/>
            </a:pPr>
            <a:r>
              <a:rPr lang="en-US" sz="2000" dirty="0">
                <a:solidFill>
                  <a:srgbClr val="232753"/>
                </a:solidFill>
                <a:latin typeface="Helvetica"/>
                <a:cs typeface="Helvetica"/>
              </a:rPr>
              <a:t>Explore common research interests</a:t>
            </a:r>
            <a:endParaRPr lang="en-US" dirty="0">
              <a:solidFill>
                <a:srgbClr val="000000"/>
              </a:solidFill>
              <a:latin typeface="Helvetica"/>
              <a:cs typeface="Helvetica"/>
            </a:endParaRPr>
          </a:p>
          <a:p>
            <a:pPr marL="342900" indent="-342900">
              <a:buFont typeface="Arial"/>
              <a:buChar char="•"/>
            </a:pPr>
            <a:r>
              <a:rPr lang="en-US" sz="2000" dirty="0">
                <a:solidFill>
                  <a:srgbClr val="232753"/>
                </a:solidFill>
                <a:latin typeface="Helvetica"/>
                <a:cs typeface="Helvetica"/>
              </a:rPr>
              <a:t>Promote interdisciplinary knowledge exchange</a:t>
            </a:r>
            <a:endParaRPr lang="en-US" dirty="0">
              <a:solidFill>
                <a:srgbClr val="000000"/>
              </a:solidFill>
              <a:latin typeface="Aptos"/>
              <a:cs typeface="Helvetica"/>
            </a:endParaRPr>
          </a:p>
          <a:p>
            <a:pPr marL="342900" indent="-342900">
              <a:buFont typeface="Arial"/>
              <a:buChar char="•"/>
            </a:pPr>
            <a:r>
              <a:rPr lang="en-US" sz="2000" dirty="0">
                <a:solidFill>
                  <a:srgbClr val="232753"/>
                </a:solidFill>
                <a:latin typeface="Helvetica"/>
                <a:cs typeface="Helvetica"/>
              </a:rPr>
              <a:t>Support medical use of CERN assets</a:t>
            </a:r>
            <a:endParaRPr lang="en-US" dirty="0">
              <a:solidFill>
                <a:srgbClr val="000000"/>
              </a:solidFill>
              <a:latin typeface="Aptos"/>
              <a:cs typeface="Helvetica"/>
            </a:endParaRPr>
          </a:p>
        </p:txBody>
      </p:sp>
      <p:grpSp>
        <p:nvGrpSpPr>
          <p:cNvPr id="3" name="Group 2">
            <a:extLst>
              <a:ext uri="{FF2B5EF4-FFF2-40B4-BE49-F238E27FC236}">
                <a16:creationId xmlns:a16="http://schemas.microsoft.com/office/drawing/2014/main" id="{5D61C91D-933A-0980-C8C1-3ACDC7B3EB71}"/>
              </a:ext>
            </a:extLst>
          </p:cNvPr>
          <p:cNvGrpSpPr/>
          <p:nvPr/>
        </p:nvGrpSpPr>
        <p:grpSpPr>
          <a:xfrm>
            <a:off x="881748" y="4902065"/>
            <a:ext cx="10646224" cy="1692772"/>
            <a:chOff x="2192816" y="5086009"/>
            <a:chExt cx="2736304" cy="1692772"/>
          </a:xfrm>
        </p:grpSpPr>
        <p:sp>
          <p:nvSpPr>
            <p:cNvPr id="5" name="Rectangle 4">
              <a:extLst>
                <a:ext uri="{FF2B5EF4-FFF2-40B4-BE49-F238E27FC236}">
                  <a16:creationId xmlns:a16="http://schemas.microsoft.com/office/drawing/2014/main" id="{55F936E4-BD7D-BF5C-F58B-E8F64B77B3F5}"/>
                </a:ext>
              </a:extLst>
            </p:cNvPr>
            <p:cNvSpPr/>
            <p:nvPr/>
          </p:nvSpPr>
          <p:spPr>
            <a:xfrm>
              <a:off x="2192816" y="5486119"/>
              <a:ext cx="2736304" cy="1292662"/>
            </a:xfrm>
            <a:prstGeom prst="rect">
              <a:avLst/>
            </a:prstGeom>
          </p:spPr>
          <p:txBody>
            <a:bodyPr wrap="square">
              <a:spAutoFit/>
            </a:bodyPr>
            <a:lstStyle/>
            <a:p>
              <a:pPr marL="285750" indent="-285750" algn="just">
                <a:buFont typeface="Arial" panose="020B0604020202020204" pitchFamily="34" charset="0"/>
                <a:buChar char="•"/>
              </a:pPr>
              <a:r>
                <a:rPr lang="en-US" sz="1600" dirty="0">
                  <a:latin typeface="Arial"/>
                  <a:cs typeface="Arial"/>
                </a:rPr>
                <a:t>Federated learning - allows data to be </a:t>
              </a:r>
              <a:r>
                <a:rPr lang="en-US" sz="1600" dirty="0" err="1">
                  <a:latin typeface="Arial"/>
                  <a:cs typeface="Arial"/>
                </a:rPr>
                <a:t>analysed</a:t>
              </a:r>
              <a:r>
                <a:rPr lang="en-US" sz="1600" dirty="0">
                  <a:latin typeface="Arial"/>
                  <a:cs typeface="Arial"/>
                </a:rPr>
                <a:t> from within the safety of the home institution (e.g. hospital)</a:t>
              </a:r>
            </a:p>
            <a:p>
              <a:pPr marL="285750" indent="-285750" algn="just">
                <a:buFont typeface="Arial" panose="020B0604020202020204" pitchFamily="34" charset="0"/>
                <a:buChar char="•"/>
              </a:pPr>
              <a:r>
                <a:rPr lang="en-US" sz="1600" dirty="0">
                  <a:latin typeface="Arial"/>
                  <a:cs typeface="Arial"/>
                </a:rPr>
                <a:t>Analyses done in different hospitals are aggregated to train the AI model</a:t>
              </a:r>
            </a:p>
            <a:p>
              <a:pPr marL="285750" indent="-285750" algn="just">
                <a:buFont typeface="Arial" panose="020B0604020202020204" pitchFamily="34" charset="0"/>
                <a:buChar char="•"/>
              </a:pPr>
              <a:r>
                <a:rPr lang="en-US" sz="1600" dirty="0">
                  <a:latin typeface="Arial"/>
                  <a:cs typeface="Arial"/>
                </a:rPr>
                <a:t>CERN developed an FL system for </a:t>
              </a:r>
              <a:r>
                <a:rPr lang="en-US" sz="1600" dirty="0" err="1">
                  <a:latin typeface="Arial"/>
                  <a:cs typeface="Arial"/>
                </a:rPr>
                <a:t>analysing</a:t>
              </a:r>
              <a:r>
                <a:rPr lang="en-US" sz="1600" dirty="0">
                  <a:latin typeface="Arial"/>
                  <a:cs typeface="Arial"/>
                </a:rPr>
                <a:t> their structural integrity of their vast accelerator network</a:t>
              </a:r>
            </a:p>
            <a:p>
              <a:pPr marL="285750" indent="-285750" algn="just">
                <a:buFont typeface="Arial" panose="020B0604020202020204" pitchFamily="34" charset="0"/>
                <a:buChar char="•"/>
              </a:pPr>
              <a:r>
                <a:rPr lang="en-US" sz="1600" dirty="0">
                  <a:latin typeface="Arial"/>
                  <a:cs typeface="Arial"/>
                </a:rPr>
                <a:t>Approached EATRIS to support in developing CERN solutions in medical context</a:t>
              </a:r>
            </a:p>
            <a:p>
              <a:pPr marL="285750" indent="-285750" algn="just">
                <a:buFont typeface="Arial" panose="020B0604020202020204" pitchFamily="34" charset="0"/>
                <a:buChar char="•"/>
              </a:pPr>
              <a:endParaRPr lang="en-US" sz="1400" dirty="0">
                <a:latin typeface="Arial"/>
                <a:cs typeface="Arial"/>
              </a:endParaRPr>
            </a:p>
          </p:txBody>
        </p:sp>
        <p:sp>
          <p:nvSpPr>
            <p:cNvPr id="6" name="TextBox 5">
              <a:extLst>
                <a:ext uri="{FF2B5EF4-FFF2-40B4-BE49-F238E27FC236}">
                  <a16:creationId xmlns:a16="http://schemas.microsoft.com/office/drawing/2014/main" id="{BBD10FC0-4F98-E19A-AA2C-1A1EB4D8677B}"/>
                </a:ext>
              </a:extLst>
            </p:cNvPr>
            <p:cNvSpPr txBox="1"/>
            <p:nvPr/>
          </p:nvSpPr>
          <p:spPr>
            <a:xfrm>
              <a:off x="3144538" y="5086009"/>
              <a:ext cx="809723" cy="400110"/>
            </a:xfrm>
            <a:prstGeom prst="rect">
              <a:avLst/>
            </a:prstGeom>
            <a:noFill/>
          </p:spPr>
          <p:txBody>
            <a:bodyPr wrap="none" lIns="91440" tIns="45720" rIns="91440" bIns="45720" rtlCol="0" anchor="b">
              <a:spAutoFit/>
            </a:bodyPr>
            <a:lstStyle/>
            <a:p>
              <a:pPr algn="ctr"/>
              <a:r>
                <a:rPr lang="en-US" sz="2000" b="1" cap="all" dirty="0">
                  <a:solidFill>
                    <a:srgbClr val="00B4B4"/>
                  </a:solidFill>
                  <a:latin typeface="Arial"/>
                  <a:cs typeface="Arial"/>
                </a:rPr>
                <a:t>Federated learning</a:t>
              </a:r>
            </a:p>
          </p:txBody>
        </p:sp>
      </p:grpSp>
    </p:spTree>
    <p:extLst>
      <p:ext uri="{BB962C8B-B14F-4D97-AF65-F5344CB8AC3E}">
        <p14:creationId xmlns:p14="http://schemas.microsoft.com/office/powerpoint/2010/main" val="245666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9B125F26-FBFE-4296-BFA9-826AD4EB08AD}"/>
              </a:ext>
            </a:extLst>
          </p:cNvPr>
          <p:cNvSpPr>
            <a:spLocks noGrp="1"/>
          </p:cNvSpPr>
          <p:nvPr>
            <p:ph type="title"/>
          </p:nvPr>
        </p:nvSpPr>
        <p:spPr>
          <a:xfrm>
            <a:off x="630983" y="329626"/>
            <a:ext cx="10973584" cy="893317"/>
          </a:xfrm>
        </p:spPr>
        <p:txBody>
          <a:bodyPr/>
          <a:lstStyle/>
          <a:p>
            <a:r>
              <a:rPr lang="en-US" sz="2800" b="0" dirty="0" err="1">
                <a:solidFill>
                  <a:srgbClr val="1E2850"/>
                </a:solidFill>
                <a:latin typeface="Arial" panose="020B0604020202020204" pitchFamily="34" charset="0"/>
                <a:ea typeface="+mn-ea"/>
                <a:cs typeface="Arial" panose="020B0604020202020204" pitchFamily="34" charset="0"/>
              </a:rPr>
              <a:t>TRUSTroke</a:t>
            </a:r>
            <a:endParaRPr lang="es-ES" sz="2800" b="0" dirty="0">
              <a:solidFill>
                <a:srgbClr val="1E2850"/>
              </a:solidFill>
              <a:latin typeface="Arial" panose="020B0604020202020204" pitchFamily="34" charset="0"/>
              <a:ea typeface="+mn-ea"/>
              <a:cs typeface="Arial" panose="020B0604020202020204" pitchFamily="34" charset="0"/>
            </a:endParaRPr>
          </a:p>
        </p:txBody>
      </p:sp>
      <p:grpSp>
        <p:nvGrpSpPr>
          <p:cNvPr id="13" name="Group 12">
            <a:extLst>
              <a:ext uri="{FF2B5EF4-FFF2-40B4-BE49-F238E27FC236}">
                <a16:creationId xmlns:a16="http://schemas.microsoft.com/office/drawing/2014/main" id="{0EEB8787-5C50-2B20-690C-AFE27CB1FD3A}"/>
              </a:ext>
            </a:extLst>
          </p:cNvPr>
          <p:cNvGrpSpPr/>
          <p:nvPr/>
        </p:nvGrpSpPr>
        <p:grpSpPr>
          <a:xfrm>
            <a:off x="0" y="6229412"/>
            <a:ext cx="12192000" cy="647790"/>
            <a:chOff x="0" y="6229412"/>
            <a:chExt cx="12192000" cy="647790"/>
          </a:xfrm>
        </p:grpSpPr>
        <p:pic>
          <p:nvPicPr>
            <p:cNvPr id="11" name="Picture 10">
              <a:extLst>
                <a:ext uri="{FF2B5EF4-FFF2-40B4-BE49-F238E27FC236}">
                  <a16:creationId xmlns:a16="http://schemas.microsoft.com/office/drawing/2014/main" id="{8F472A9E-7DF5-6447-7DE5-CBE1A3FD4A39}"/>
                </a:ext>
              </a:extLst>
            </p:cNvPr>
            <p:cNvPicPr>
              <a:picLocks noChangeAspect="1"/>
            </p:cNvPicPr>
            <p:nvPr/>
          </p:nvPicPr>
          <p:blipFill>
            <a:blip r:embed="rId2"/>
            <a:stretch>
              <a:fillRect/>
            </a:stretch>
          </p:blipFill>
          <p:spPr>
            <a:xfrm>
              <a:off x="0" y="6229412"/>
              <a:ext cx="8878539" cy="647790"/>
            </a:xfrm>
            <a:prstGeom prst="rect">
              <a:avLst/>
            </a:prstGeom>
          </p:spPr>
        </p:pic>
        <p:sp>
          <p:nvSpPr>
            <p:cNvPr id="12" name="Rectangle 11">
              <a:extLst>
                <a:ext uri="{FF2B5EF4-FFF2-40B4-BE49-F238E27FC236}">
                  <a16:creationId xmlns:a16="http://schemas.microsoft.com/office/drawing/2014/main" id="{314DFBB7-053E-2F6E-00CC-0746D5484EA2}"/>
                </a:ext>
              </a:extLst>
            </p:cNvPr>
            <p:cNvSpPr/>
            <p:nvPr/>
          </p:nvSpPr>
          <p:spPr>
            <a:xfrm>
              <a:off x="8878539" y="6229412"/>
              <a:ext cx="3313461" cy="647790"/>
            </a:xfrm>
            <a:prstGeom prst="rect">
              <a:avLst/>
            </a:prstGeom>
            <a:solidFill>
              <a:srgbClr val="1120C2"/>
            </a:solidFill>
            <a:ln>
              <a:solidFill>
                <a:srgbClr val="1120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 name="TextBox 1">
            <a:extLst>
              <a:ext uri="{FF2B5EF4-FFF2-40B4-BE49-F238E27FC236}">
                <a16:creationId xmlns:a16="http://schemas.microsoft.com/office/drawing/2014/main" id="{C911F407-CB82-2306-D70C-2D8E180A4C7E}"/>
              </a:ext>
            </a:extLst>
          </p:cNvPr>
          <p:cNvSpPr txBox="1"/>
          <p:nvPr/>
        </p:nvSpPr>
        <p:spPr>
          <a:xfrm>
            <a:off x="747827" y="5052811"/>
            <a:ext cx="653643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EATRIS leads Regulatory Acceptability, Exploitation and Sustainability and contributes to Data Management, Trustworthiness and Bias</a:t>
            </a:r>
          </a:p>
        </p:txBody>
      </p:sp>
      <p:sp>
        <p:nvSpPr>
          <p:cNvPr id="6" name="TextBox 5">
            <a:extLst>
              <a:ext uri="{FF2B5EF4-FFF2-40B4-BE49-F238E27FC236}">
                <a16:creationId xmlns:a16="http://schemas.microsoft.com/office/drawing/2014/main" id="{61D23C5C-2903-5B4F-725D-7C85B84954B0}"/>
              </a:ext>
            </a:extLst>
          </p:cNvPr>
          <p:cNvSpPr txBox="1"/>
          <p:nvPr/>
        </p:nvSpPr>
        <p:spPr>
          <a:xfrm>
            <a:off x="630982" y="1343797"/>
            <a:ext cx="10973585" cy="1754326"/>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Trustworthy by design and privacy-preserving AI-based platform to assist clinicians, patients and caregivers in the management of acute and chronic phases of ischemic stroke</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Objectives</a:t>
            </a:r>
          </a:p>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Develop a FL network </a:t>
            </a:r>
            <a:r>
              <a:rPr lang="en-US" dirty="0">
                <a:latin typeface="Arial" panose="020B0604020202020204" pitchFamily="34" charset="0"/>
                <a:cs typeface="Arial" panose="020B0604020202020204" pitchFamily="34" charset="0"/>
              </a:rPr>
              <a:t>and enable robust and secure distributed AI training</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Create </a:t>
            </a:r>
            <a:r>
              <a:rPr lang="en-US" b="1" dirty="0">
                <a:latin typeface="Arial" panose="020B0604020202020204" pitchFamily="34" charset="0"/>
                <a:cs typeface="Arial" panose="020B0604020202020204" pitchFamily="34" charset="0"/>
              </a:rPr>
              <a:t>integrated trustworthy and validated AI solutions </a:t>
            </a:r>
            <a:r>
              <a:rPr lang="en-US" dirty="0">
                <a:latin typeface="Arial" panose="020B0604020202020204" pitchFamily="34" charset="0"/>
                <a:cs typeface="Arial" panose="020B0604020202020204" pitchFamily="34" charset="0"/>
              </a:rPr>
              <a:t>for stroke risk assessment</a:t>
            </a:r>
          </a:p>
        </p:txBody>
      </p:sp>
      <p:sp>
        <p:nvSpPr>
          <p:cNvPr id="10" name="TextBox 9">
            <a:extLst>
              <a:ext uri="{FF2B5EF4-FFF2-40B4-BE49-F238E27FC236}">
                <a16:creationId xmlns:a16="http://schemas.microsoft.com/office/drawing/2014/main" id="{4F5136E5-981C-F0C4-A9D5-D3DE8420416C}"/>
              </a:ext>
            </a:extLst>
          </p:cNvPr>
          <p:cNvSpPr txBox="1"/>
          <p:nvPr/>
        </p:nvSpPr>
        <p:spPr>
          <a:xfrm>
            <a:off x="630982" y="3045214"/>
            <a:ext cx="6099048" cy="1754326"/>
          </a:xfrm>
          <a:prstGeom prst="rect">
            <a:avLst/>
          </a:prstGeom>
          <a:noFill/>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Create a framework for </a:t>
            </a:r>
            <a:r>
              <a:rPr lang="en-US" b="1" dirty="0">
                <a:latin typeface="Arial" panose="020B0604020202020204" pitchFamily="34" charset="0"/>
                <a:cs typeface="Arial" panose="020B0604020202020204" pitchFamily="34" charset="0"/>
              </a:rPr>
              <a:t>patient empowerment </a:t>
            </a:r>
            <a:r>
              <a:rPr lang="en-US" dirty="0">
                <a:latin typeface="Arial" panose="020B0604020202020204" pitchFamily="34" charset="0"/>
                <a:cs typeface="Arial" panose="020B0604020202020204" pitchFamily="34" charset="0"/>
              </a:rPr>
              <a:t>and communication with integrated prognostic models and stroke outcomes</a:t>
            </a:r>
          </a:p>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Validate the performance </a:t>
            </a:r>
            <a:r>
              <a:rPr lang="en-US" dirty="0">
                <a:latin typeface="Arial" panose="020B0604020202020204" pitchFamily="34" charset="0"/>
                <a:cs typeface="Arial" panose="020B0604020202020204" pitchFamily="34" charset="0"/>
              </a:rPr>
              <a:t>of the platform in the context of use</a:t>
            </a:r>
          </a:p>
          <a:p>
            <a:pPr marL="285750" indent="-285750">
              <a:buFont typeface="Arial" panose="020B0604020202020204" pitchFamily="34" charset="0"/>
              <a:buChar char="•"/>
            </a:pPr>
            <a:r>
              <a:rPr lang="en-US" b="1" i="1" dirty="0">
                <a:latin typeface="Arial" panose="020B0604020202020204" pitchFamily="34" charset="0"/>
                <a:cs typeface="Arial" panose="020B0604020202020204" pitchFamily="34" charset="0"/>
              </a:rPr>
              <a:t>Improve stroke patient pathway</a:t>
            </a:r>
            <a:endParaRPr lang="en-GB" b="1" i="1" dirty="0">
              <a:latin typeface="Arial" panose="020B060402020202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id="{639389BC-A6FA-4FEE-B8DD-1C9603B4F96D}"/>
              </a:ext>
            </a:extLst>
          </p:cNvPr>
          <p:cNvPicPr>
            <a:picLocks noChangeAspect="1"/>
          </p:cNvPicPr>
          <p:nvPr/>
        </p:nvPicPr>
        <p:blipFill>
          <a:blip r:embed="rId3"/>
          <a:stretch>
            <a:fillRect/>
          </a:stretch>
        </p:blipFill>
        <p:spPr>
          <a:xfrm>
            <a:off x="8633158" y="2852715"/>
            <a:ext cx="3313461" cy="3215667"/>
          </a:xfrm>
          <a:prstGeom prst="rect">
            <a:avLst/>
          </a:prstGeom>
        </p:spPr>
      </p:pic>
    </p:spTree>
    <p:extLst>
      <p:ext uri="{BB962C8B-B14F-4D97-AF65-F5344CB8AC3E}">
        <p14:creationId xmlns:p14="http://schemas.microsoft.com/office/powerpoint/2010/main" val="21895447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198336D1-46C9-4156-B23A-8BFBEB99FDAD}"/>
              </a:ext>
            </a:extLst>
          </p:cNvPr>
          <p:cNvPicPr>
            <a:picLocks noChangeAspect="1"/>
          </p:cNvPicPr>
          <p:nvPr/>
        </p:nvPicPr>
        <p:blipFill>
          <a:blip r:embed="rId3">
            <a:clrChange>
              <a:clrFrom>
                <a:srgbClr val="F7F8F8"/>
              </a:clrFrom>
              <a:clrTo>
                <a:srgbClr val="F7F8F8">
                  <a:alpha val="0"/>
                </a:srgbClr>
              </a:clrTo>
            </a:clrChange>
          </a:blip>
          <a:stretch>
            <a:fillRect/>
          </a:stretch>
        </p:blipFill>
        <p:spPr>
          <a:xfrm>
            <a:off x="1229291" y="5981997"/>
            <a:ext cx="468060" cy="391214"/>
          </a:xfrm>
          <a:prstGeom prst="rect">
            <a:avLst/>
          </a:prstGeom>
        </p:spPr>
      </p:pic>
      <p:pic>
        <p:nvPicPr>
          <p:cNvPr id="7" name="Grafik 6">
            <a:extLst>
              <a:ext uri="{FF2B5EF4-FFF2-40B4-BE49-F238E27FC236}">
                <a16:creationId xmlns:a16="http://schemas.microsoft.com/office/drawing/2014/main" id="{F519D855-CFEE-12EF-AFE8-A4E2CE6FC653}"/>
              </a:ext>
            </a:extLst>
          </p:cNvPr>
          <p:cNvPicPr>
            <a:picLocks noChangeAspect="1"/>
          </p:cNvPicPr>
          <p:nvPr/>
        </p:nvPicPr>
        <p:blipFill rotWithShape="1">
          <a:blip r:embed="rId4">
            <a:alphaModFix amt="3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l="20893" t="29882" r="22112" b="31340"/>
          <a:stretch/>
        </p:blipFill>
        <p:spPr>
          <a:xfrm>
            <a:off x="6006737" y="0"/>
            <a:ext cx="6720000" cy="6858000"/>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contourClr>
              <a:srgbClr val="FFFFFF"/>
            </a:contourClr>
          </a:sp3d>
        </p:spPr>
      </p:pic>
      <p:sp>
        <p:nvSpPr>
          <p:cNvPr id="8" name="Ellipse 7">
            <a:extLst>
              <a:ext uri="{FF2B5EF4-FFF2-40B4-BE49-F238E27FC236}">
                <a16:creationId xmlns:a16="http://schemas.microsoft.com/office/drawing/2014/main" id="{1054558F-725D-0B26-45A2-A0905F3D0203}"/>
              </a:ext>
            </a:extLst>
          </p:cNvPr>
          <p:cNvSpPr/>
          <p:nvPr/>
        </p:nvSpPr>
        <p:spPr>
          <a:xfrm>
            <a:off x="6568747" y="702093"/>
            <a:ext cx="2546599" cy="2387579"/>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52396" algn="ctr" defTabSz="1219170">
              <a:buClr>
                <a:srgbClr val="000000"/>
              </a:buClr>
            </a:pPr>
            <a:r>
              <a:rPr lang="en-US" sz="2133" b="1" kern="0">
                <a:solidFill>
                  <a:srgbClr val="4285F4">
                    <a:lumMod val="50000"/>
                  </a:srgbClr>
                </a:solidFill>
                <a:latin typeface="Arial"/>
                <a:sym typeface="Arial"/>
              </a:rPr>
              <a:t>Consortium: </a:t>
            </a:r>
          </a:p>
          <a:p>
            <a:pPr marL="152396" algn="ctr" defTabSz="1219170">
              <a:buClr>
                <a:srgbClr val="000000"/>
              </a:buClr>
            </a:pPr>
            <a:r>
              <a:rPr lang="en-US" sz="2400" b="1" kern="0">
                <a:solidFill>
                  <a:srgbClr val="0070C0"/>
                </a:solidFill>
                <a:latin typeface="Arial"/>
                <a:sym typeface="Arial"/>
              </a:rPr>
              <a:t>13</a:t>
            </a:r>
            <a:r>
              <a:rPr lang="en-US" sz="2133" kern="0">
                <a:solidFill>
                  <a:srgbClr val="000000"/>
                </a:solidFill>
                <a:latin typeface="Arial"/>
                <a:sym typeface="Arial"/>
              </a:rPr>
              <a:t> partners </a:t>
            </a:r>
          </a:p>
        </p:txBody>
      </p:sp>
      <p:sp>
        <p:nvSpPr>
          <p:cNvPr id="9" name="Ellipse 8">
            <a:extLst>
              <a:ext uri="{FF2B5EF4-FFF2-40B4-BE49-F238E27FC236}">
                <a16:creationId xmlns:a16="http://schemas.microsoft.com/office/drawing/2014/main" id="{60781057-BA66-2B33-F2B6-CDC2E7591B96}"/>
              </a:ext>
            </a:extLst>
          </p:cNvPr>
          <p:cNvSpPr/>
          <p:nvPr/>
        </p:nvSpPr>
        <p:spPr>
          <a:xfrm>
            <a:off x="9877716" y="3343574"/>
            <a:ext cx="2144664" cy="2094713"/>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52396" defTabSz="1219170">
              <a:buClr>
                <a:srgbClr val="000000"/>
              </a:buClr>
            </a:pPr>
            <a:r>
              <a:rPr lang="en-US" sz="2400" b="1" kern="0">
                <a:solidFill>
                  <a:srgbClr val="4285F4">
                    <a:lumMod val="50000"/>
                  </a:srgbClr>
                </a:solidFill>
                <a:latin typeface="Arial"/>
                <a:sym typeface="Arial"/>
              </a:rPr>
              <a:t>Duration: </a:t>
            </a:r>
            <a:r>
              <a:rPr lang="en-US" sz="1867" kern="0">
                <a:solidFill>
                  <a:srgbClr val="212121"/>
                </a:solidFill>
                <a:latin typeface="Arial"/>
                <a:sym typeface="Arial"/>
              </a:rPr>
              <a:t>May 2023 May 2027</a:t>
            </a:r>
            <a:endParaRPr lang="en-US" sz="2400" kern="0">
              <a:solidFill>
                <a:srgbClr val="212121"/>
              </a:solidFill>
              <a:latin typeface="Arial"/>
              <a:sym typeface="Arial"/>
            </a:endParaRPr>
          </a:p>
        </p:txBody>
      </p:sp>
      <p:sp>
        <p:nvSpPr>
          <p:cNvPr id="6" name="Título 18">
            <a:extLst>
              <a:ext uri="{FF2B5EF4-FFF2-40B4-BE49-F238E27FC236}">
                <a16:creationId xmlns:a16="http://schemas.microsoft.com/office/drawing/2014/main" id="{12BB93F2-6665-19E6-FEDD-5495AD2F8743}"/>
              </a:ext>
            </a:extLst>
          </p:cNvPr>
          <p:cNvSpPr>
            <a:spLocks noGrp="1"/>
          </p:cNvSpPr>
          <p:nvPr>
            <p:ph type="title"/>
          </p:nvPr>
        </p:nvSpPr>
        <p:spPr>
          <a:xfrm>
            <a:off x="296876" y="371270"/>
            <a:ext cx="11360800" cy="763600"/>
          </a:xfrm>
        </p:spPr>
        <p:txBody>
          <a:bodyPr>
            <a:normAutofit/>
          </a:bodyPr>
          <a:lstStyle/>
          <a:p>
            <a:r>
              <a:rPr lang="en-US" sz="2800" kern="1200" dirty="0">
                <a:solidFill>
                  <a:srgbClr val="1E2850"/>
                </a:solidFill>
                <a:ea typeface="+mn-ea"/>
              </a:rPr>
              <a:t>Multi-national collaboration </a:t>
            </a:r>
            <a:endParaRPr lang="en-US" sz="2800" kern="1200" dirty="0">
              <a:ea typeface="+mn-ea"/>
            </a:endParaRPr>
          </a:p>
        </p:txBody>
      </p:sp>
      <p:sp>
        <p:nvSpPr>
          <p:cNvPr id="17" name="CuadroTexto 16">
            <a:extLst>
              <a:ext uri="{FF2B5EF4-FFF2-40B4-BE49-F238E27FC236}">
                <a16:creationId xmlns:a16="http://schemas.microsoft.com/office/drawing/2014/main" id="{2F1B6A12-0D56-BFE4-3D1A-A09B4A4B5500}"/>
              </a:ext>
            </a:extLst>
          </p:cNvPr>
          <p:cNvSpPr txBox="1"/>
          <p:nvPr/>
        </p:nvSpPr>
        <p:spPr>
          <a:xfrm>
            <a:off x="-511629" y="6492414"/>
            <a:ext cx="9024258" cy="235898"/>
          </a:xfrm>
          <a:prstGeom prst="rect">
            <a:avLst/>
          </a:prstGeom>
          <a:noFill/>
        </p:spPr>
        <p:txBody>
          <a:bodyPr wrap="square" rtlCol="0">
            <a:spAutoFit/>
          </a:bodyPr>
          <a:lstStyle/>
          <a:p>
            <a:pPr algn="ctr" defTabSz="1219170">
              <a:buClr>
                <a:srgbClr val="000000"/>
              </a:buClr>
            </a:pPr>
            <a:r>
              <a:rPr lang="en-US" sz="933" kern="0" dirty="0" err="1">
                <a:solidFill>
                  <a:srgbClr val="000000"/>
                </a:solidFill>
                <a:latin typeface="Plus Jakarta Sans Light"/>
                <a:cs typeface="Plus Jakarta Sans Light"/>
                <a:sym typeface="Arial"/>
              </a:rPr>
              <a:t>Trustroke</a:t>
            </a:r>
            <a:r>
              <a:rPr lang="en-US" sz="933" kern="0" dirty="0">
                <a:solidFill>
                  <a:srgbClr val="000000"/>
                </a:solidFill>
                <a:latin typeface="Plus Jakarta Sans Light"/>
                <a:cs typeface="Plus Jakarta Sans Light"/>
                <a:sym typeface="Arial"/>
              </a:rPr>
              <a:t> received funding from the European Union´s Horizon 'Health 2022 STAYHLTH-01-two-stage' program under grant agreement No 101080564.</a:t>
            </a:r>
          </a:p>
        </p:txBody>
      </p:sp>
      <p:pic>
        <p:nvPicPr>
          <p:cNvPr id="19" name="Imagen 18">
            <a:extLst>
              <a:ext uri="{FF2B5EF4-FFF2-40B4-BE49-F238E27FC236}">
                <a16:creationId xmlns:a16="http://schemas.microsoft.com/office/drawing/2014/main" id="{75E582A6-102B-95B4-7161-A0E96A1944F4}"/>
              </a:ext>
            </a:extLst>
          </p:cNvPr>
          <p:cNvPicPr>
            <a:picLocks noChangeAspect="1"/>
          </p:cNvPicPr>
          <p:nvPr/>
        </p:nvPicPr>
        <p:blipFill rotWithShape="1">
          <a:blip r:embed="rId6"/>
          <a:srcRect l="21658" t="25735" r="13385" b="38068"/>
          <a:stretch/>
        </p:blipFill>
        <p:spPr>
          <a:xfrm>
            <a:off x="9576772" y="6196231"/>
            <a:ext cx="2351011" cy="524021"/>
          </a:xfrm>
          <a:prstGeom prst="rect">
            <a:avLst/>
          </a:prstGeom>
        </p:spPr>
      </p:pic>
      <p:pic>
        <p:nvPicPr>
          <p:cNvPr id="21" name="Google Shape;55;p13">
            <a:extLst>
              <a:ext uri="{FF2B5EF4-FFF2-40B4-BE49-F238E27FC236}">
                <a16:creationId xmlns:a16="http://schemas.microsoft.com/office/drawing/2014/main" id="{BB6EDE76-5699-D8FA-7FCE-A8CC7339A450}"/>
              </a:ext>
            </a:extLst>
          </p:cNvPr>
          <p:cNvPicPr preferRelativeResize="0"/>
          <p:nvPr/>
        </p:nvPicPr>
        <p:blipFill rotWithShape="1">
          <a:blip r:embed="rId7">
            <a:alphaModFix/>
            <a:duotone>
              <a:prstClr val="black"/>
              <a:schemeClr val="accent1">
                <a:tint val="45000"/>
                <a:satMod val="400000"/>
              </a:schemeClr>
            </a:duotone>
            <a:extLst>
              <a:ext uri="{BEBA8EAE-BF5A-486C-A8C5-ECC9F3942E4B}">
                <a14:imgProps xmlns:a14="http://schemas.microsoft.com/office/drawing/2010/main">
                  <a14:imgLayer r:embed="rId8">
                    <a14:imgEffect>
                      <a14:colorTemperature colorTemp="1500"/>
                    </a14:imgEffect>
                    <a14:imgEffect>
                      <a14:saturation sat="0"/>
                    </a14:imgEffect>
                  </a14:imgLayer>
                </a14:imgProps>
              </a:ext>
            </a:extLst>
          </a:blip>
          <a:srcRect t="32947" b="32947"/>
          <a:stretch/>
        </p:blipFill>
        <p:spPr>
          <a:xfrm>
            <a:off x="9788728" y="170584"/>
            <a:ext cx="2415065" cy="876781"/>
          </a:xfrm>
          <a:prstGeom prst="rect">
            <a:avLst/>
          </a:prstGeom>
          <a:noFill/>
          <a:ln>
            <a:noFill/>
          </a:ln>
        </p:spPr>
      </p:pic>
      <p:pic>
        <p:nvPicPr>
          <p:cNvPr id="3" name="Imagen 2">
            <a:extLst>
              <a:ext uri="{FF2B5EF4-FFF2-40B4-BE49-F238E27FC236}">
                <a16:creationId xmlns:a16="http://schemas.microsoft.com/office/drawing/2014/main" id="{3AC96CF4-10DF-4ABD-AEB8-FB0E6D4D95F0}"/>
              </a:ext>
            </a:extLst>
          </p:cNvPr>
          <p:cNvPicPr>
            <a:picLocks noChangeAspect="1"/>
          </p:cNvPicPr>
          <p:nvPr/>
        </p:nvPicPr>
        <p:blipFill>
          <a:blip r:embed="rId9"/>
          <a:stretch>
            <a:fillRect/>
          </a:stretch>
        </p:blipFill>
        <p:spPr>
          <a:xfrm>
            <a:off x="46227" y="1165025"/>
            <a:ext cx="5873422" cy="4567143"/>
          </a:xfrm>
          <a:prstGeom prst="rect">
            <a:avLst/>
          </a:prstGeom>
        </p:spPr>
      </p:pic>
      <p:grpSp>
        <p:nvGrpSpPr>
          <p:cNvPr id="18" name="Grupo 17">
            <a:extLst>
              <a:ext uri="{FF2B5EF4-FFF2-40B4-BE49-F238E27FC236}">
                <a16:creationId xmlns:a16="http://schemas.microsoft.com/office/drawing/2014/main" id="{D1DF233D-4656-4168-8B51-6750D1033E02}"/>
              </a:ext>
            </a:extLst>
          </p:cNvPr>
          <p:cNvGrpSpPr/>
          <p:nvPr/>
        </p:nvGrpSpPr>
        <p:grpSpPr>
          <a:xfrm>
            <a:off x="1326769" y="5733293"/>
            <a:ext cx="3324240" cy="830998"/>
            <a:chOff x="1220364" y="4153618"/>
            <a:chExt cx="2493180" cy="623248"/>
          </a:xfrm>
        </p:grpSpPr>
        <p:sp>
          <p:nvSpPr>
            <p:cNvPr id="13" name="CuadroTexto 12">
              <a:extLst>
                <a:ext uri="{FF2B5EF4-FFF2-40B4-BE49-F238E27FC236}">
                  <a16:creationId xmlns:a16="http://schemas.microsoft.com/office/drawing/2014/main" id="{FEA8E7FD-FF92-F84C-85B0-82CA394D7182}"/>
                </a:ext>
              </a:extLst>
            </p:cNvPr>
            <p:cNvSpPr txBox="1"/>
            <p:nvPr/>
          </p:nvSpPr>
          <p:spPr>
            <a:xfrm>
              <a:off x="1260991" y="4153618"/>
              <a:ext cx="2452553" cy="623248"/>
            </a:xfrm>
            <a:prstGeom prst="rect">
              <a:avLst/>
            </a:prstGeom>
            <a:noFill/>
          </p:spPr>
          <p:txBody>
            <a:bodyPr wrap="square">
              <a:spAutoFit/>
            </a:bodyPr>
            <a:lstStyle/>
            <a:p>
              <a:pPr marL="152396" defTabSz="1219170">
                <a:buClr>
                  <a:srgbClr val="000000"/>
                </a:buClr>
              </a:pPr>
              <a:r>
                <a:rPr lang="en-US" sz="1600" kern="0" dirty="0">
                  <a:solidFill>
                    <a:srgbClr val="33CCCC"/>
                  </a:solidFill>
                  <a:latin typeface="Arial"/>
                  <a:cs typeface="Arial"/>
                  <a:sym typeface="Arial"/>
                  <a:hlinkClick r:id="rId10">
                    <a:extLst>
                      <a:ext uri="{A12FA001-AC4F-418D-AE19-62706E023703}">
                        <ahyp:hlinkClr xmlns:ahyp="http://schemas.microsoft.com/office/drawing/2018/hyperlinkcolor" val="tx"/>
                      </a:ext>
                    </a:extLst>
                  </a:hlinkClick>
                </a:rPr>
                <a:t>www.trustroke.eu</a:t>
              </a:r>
              <a:r>
                <a:rPr lang="en-US" sz="1600" kern="0" dirty="0">
                  <a:solidFill>
                    <a:srgbClr val="33CCCC"/>
                  </a:solidFill>
                  <a:latin typeface="Arial"/>
                  <a:cs typeface="Arial"/>
                  <a:sym typeface="Arial"/>
                </a:rPr>
                <a:t>  </a:t>
              </a:r>
            </a:p>
            <a:p>
              <a:pPr marL="152396" defTabSz="1219170">
                <a:buClr>
                  <a:srgbClr val="000000"/>
                </a:buClr>
              </a:pPr>
              <a:r>
                <a:rPr lang="en-US" sz="1600" kern="0" dirty="0">
                  <a:solidFill>
                    <a:srgbClr val="33CCCC"/>
                  </a:solidFill>
                  <a:latin typeface="Arial"/>
                  <a:cs typeface="Arial"/>
                  <a:sym typeface="Arial"/>
                </a:rPr>
                <a:t>@</a:t>
              </a:r>
              <a:r>
                <a:rPr lang="en-US" sz="1600" u="sng" kern="0" dirty="0">
                  <a:solidFill>
                    <a:srgbClr val="33CCCC"/>
                  </a:solidFill>
                  <a:latin typeface="Arial"/>
                  <a:cs typeface="Arial"/>
                  <a:sym typeface="Arial"/>
                </a:rPr>
                <a:t>TRUSTroke_EU</a:t>
              </a:r>
              <a:endParaRPr lang="en-US" sz="1600" u="sng" kern="0" dirty="0">
                <a:solidFill>
                  <a:srgbClr val="000000"/>
                </a:solidFill>
                <a:latin typeface="Arial"/>
                <a:cs typeface="Arial"/>
                <a:sym typeface="Arial"/>
              </a:endParaRPr>
            </a:p>
            <a:p>
              <a:pPr marL="152396" defTabSz="1219170">
                <a:buClr>
                  <a:srgbClr val="000000"/>
                </a:buClr>
              </a:pPr>
              <a:r>
                <a:rPr lang="en-US" sz="1600" u="sng" kern="0" dirty="0">
                  <a:solidFill>
                    <a:srgbClr val="33CCCC"/>
                  </a:solidFill>
                  <a:latin typeface="Arial"/>
                  <a:cs typeface="Arial"/>
                  <a:sym typeface="Arial"/>
                  <a:hlinkClick r:id="rId11">
                    <a:extLst>
                      <a:ext uri="{A12FA001-AC4F-418D-AE19-62706E023703}">
                        <ahyp:hlinkClr xmlns:ahyp="http://schemas.microsoft.com/office/drawing/2018/hyperlinkcolor" val="tx"/>
                      </a:ext>
                    </a:extLst>
                  </a:hlinkClick>
                </a:rPr>
                <a:t>linkedin.com/company/</a:t>
              </a:r>
              <a:r>
                <a:rPr lang="en-US" sz="1600" u="sng" kern="0" dirty="0" err="1">
                  <a:solidFill>
                    <a:srgbClr val="33CCCC"/>
                  </a:solidFill>
                  <a:latin typeface="Arial"/>
                  <a:cs typeface="Arial"/>
                  <a:sym typeface="Arial"/>
                  <a:hlinkClick r:id="rId11">
                    <a:extLst>
                      <a:ext uri="{A12FA001-AC4F-418D-AE19-62706E023703}">
                        <ahyp:hlinkClr xmlns:ahyp="http://schemas.microsoft.com/office/drawing/2018/hyperlinkcolor" val="tx"/>
                      </a:ext>
                    </a:extLst>
                  </a:hlinkClick>
                </a:rPr>
                <a:t>trustroke</a:t>
              </a:r>
              <a:endParaRPr lang="en-US" sz="1600" kern="0" dirty="0">
                <a:solidFill>
                  <a:srgbClr val="33CCCC"/>
                </a:solidFill>
                <a:latin typeface="Arial"/>
                <a:cs typeface="Arial"/>
                <a:sym typeface="Arial"/>
              </a:endParaRPr>
            </a:p>
          </p:txBody>
        </p:sp>
        <p:pic>
          <p:nvPicPr>
            <p:cNvPr id="5" name="Imagen 4">
              <a:extLst>
                <a:ext uri="{FF2B5EF4-FFF2-40B4-BE49-F238E27FC236}">
                  <a16:creationId xmlns:a16="http://schemas.microsoft.com/office/drawing/2014/main" id="{B6D523DC-1247-4686-BC60-083084326931}"/>
                </a:ext>
              </a:extLst>
            </p:cNvPr>
            <p:cNvPicPr>
              <a:picLocks noChangeAspect="1"/>
            </p:cNvPicPr>
            <p:nvPr/>
          </p:nvPicPr>
          <p:blipFill>
            <a:blip r:embed="rId12">
              <a:extLst>
                <a:ext uri="{837473B0-CC2E-450A-ABE3-18F120FF3D39}">
                  <a1611:picAttrSrcUrl xmlns:a1611="http://schemas.microsoft.com/office/drawing/2016/11/main" r:id="rId13"/>
                </a:ext>
              </a:extLst>
            </a:blip>
            <a:stretch>
              <a:fillRect/>
            </a:stretch>
          </p:blipFill>
          <p:spPr>
            <a:xfrm rot="20919624">
              <a:off x="1244816" y="4228602"/>
              <a:ext cx="161103" cy="161103"/>
            </a:xfrm>
            <a:prstGeom prst="rect">
              <a:avLst/>
            </a:prstGeom>
          </p:spPr>
        </p:pic>
        <p:pic>
          <p:nvPicPr>
            <p:cNvPr id="15" name="Imagen 14">
              <a:extLst>
                <a:ext uri="{FF2B5EF4-FFF2-40B4-BE49-F238E27FC236}">
                  <a16:creationId xmlns:a16="http://schemas.microsoft.com/office/drawing/2014/main" id="{80DA4B12-B3D5-4887-93DC-007DB484587D}"/>
                </a:ext>
              </a:extLst>
            </p:cNvPr>
            <p:cNvPicPr>
              <a:picLocks noChangeAspect="1"/>
            </p:cNvPicPr>
            <p:nvPr/>
          </p:nvPicPr>
          <p:blipFill>
            <a:blip r:embed="rId14"/>
            <a:stretch>
              <a:fillRect/>
            </a:stretch>
          </p:blipFill>
          <p:spPr>
            <a:xfrm>
              <a:off x="1220364" y="4559658"/>
              <a:ext cx="198399" cy="193439"/>
            </a:xfrm>
            <a:prstGeom prst="rect">
              <a:avLst/>
            </a:prstGeom>
          </p:spPr>
        </p:pic>
      </p:grpSp>
    </p:spTree>
    <p:extLst>
      <p:ext uri="{BB962C8B-B14F-4D97-AF65-F5344CB8AC3E}">
        <p14:creationId xmlns:p14="http://schemas.microsoft.com/office/powerpoint/2010/main" val="353987810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05CADD-DD9A-4919-A876-FD124C573464}"/>
              </a:ext>
            </a:extLst>
          </p:cNvPr>
          <p:cNvSpPr>
            <a:spLocks noGrp="1"/>
          </p:cNvSpPr>
          <p:nvPr>
            <p:ph type="title"/>
          </p:nvPr>
        </p:nvSpPr>
        <p:spPr>
          <a:xfrm>
            <a:off x="415600" y="549823"/>
            <a:ext cx="11360800" cy="763600"/>
          </a:xfrm>
          <a:noFill/>
          <a:ln>
            <a:noFill/>
          </a:ln>
        </p:spPr>
        <p:txBody>
          <a:bodyPr spcFirstLastPara="1" wrap="square" lIns="91425" tIns="91425" rIns="91425" bIns="91425" anchor="t" anchorCtr="0">
            <a:normAutofit/>
          </a:bodyPr>
          <a:lstStyle/>
          <a:p>
            <a:r>
              <a:rPr lang="en-US" sz="2500" kern="1200" dirty="0">
                <a:solidFill>
                  <a:srgbClr val="1E2850"/>
                </a:solidFill>
                <a:latin typeface="Arial" panose="020B0604020202020204" pitchFamily="34" charset="0"/>
                <a:ea typeface="+mn-ea"/>
                <a:cs typeface="Arial" panose="020B0604020202020204" pitchFamily="34" charset="0"/>
              </a:rPr>
              <a:t>Cross-sectoral, cross-disciplinary, patient-centric</a:t>
            </a:r>
          </a:p>
        </p:txBody>
      </p:sp>
      <p:pic>
        <p:nvPicPr>
          <p:cNvPr id="4" name="Imagen 3">
            <a:extLst>
              <a:ext uri="{FF2B5EF4-FFF2-40B4-BE49-F238E27FC236}">
                <a16:creationId xmlns:a16="http://schemas.microsoft.com/office/drawing/2014/main" id="{557094FB-6E94-4CD1-A9FF-2299D018FBDB}"/>
              </a:ext>
            </a:extLst>
          </p:cNvPr>
          <p:cNvPicPr>
            <a:picLocks noChangeAspect="1"/>
          </p:cNvPicPr>
          <p:nvPr/>
        </p:nvPicPr>
        <p:blipFill rotWithShape="1">
          <a:blip r:embed="rId2"/>
          <a:srcRect l="5320" t="21442" r="2660"/>
          <a:stretch/>
        </p:blipFill>
        <p:spPr>
          <a:xfrm>
            <a:off x="943898" y="1550575"/>
            <a:ext cx="9537609" cy="4653661"/>
          </a:xfrm>
          <a:prstGeom prst="rect">
            <a:avLst/>
          </a:prstGeom>
        </p:spPr>
      </p:pic>
      <p:pic>
        <p:nvPicPr>
          <p:cNvPr id="5" name="Imagen 4">
            <a:extLst>
              <a:ext uri="{FF2B5EF4-FFF2-40B4-BE49-F238E27FC236}">
                <a16:creationId xmlns:a16="http://schemas.microsoft.com/office/drawing/2014/main" id="{E7B8A6FD-2847-408F-8F29-849F75B23B2D}"/>
              </a:ext>
            </a:extLst>
          </p:cNvPr>
          <p:cNvPicPr>
            <a:picLocks noChangeAspect="1"/>
          </p:cNvPicPr>
          <p:nvPr/>
        </p:nvPicPr>
        <p:blipFill rotWithShape="1">
          <a:blip r:embed="rId3"/>
          <a:srcRect t="34931" b="35887"/>
          <a:stretch/>
        </p:blipFill>
        <p:spPr>
          <a:xfrm>
            <a:off x="8361477" y="399759"/>
            <a:ext cx="3203353" cy="934796"/>
          </a:xfrm>
          <a:prstGeom prst="rect">
            <a:avLst/>
          </a:prstGeom>
        </p:spPr>
      </p:pic>
      <p:pic>
        <p:nvPicPr>
          <p:cNvPr id="6" name="Imagen 5">
            <a:extLst>
              <a:ext uri="{FF2B5EF4-FFF2-40B4-BE49-F238E27FC236}">
                <a16:creationId xmlns:a16="http://schemas.microsoft.com/office/drawing/2014/main" id="{F1A99F3E-36C0-4898-8FBA-887E1717FC71}"/>
              </a:ext>
            </a:extLst>
          </p:cNvPr>
          <p:cNvPicPr>
            <a:picLocks noChangeAspect="1"/>
          </p:cNvPicPr>
          <p:nvPr/>
        </p:nvPicPr>
        <p:blipFill rotWithShape="1">
          <a:blip r:embed="rId4"/>
          <a:srcRect l="21658" t="25735" r="13385" b="38068"/>
          <a:stretch/>
        </p:blipFill>
        <p:spPr>
          <a:xfrm>
            <a:off x="9576772" y="6196231"/>
            <a:ext cx="2351011" cy="524021"/>
          </a:xfrm>
          <a:prstGeom prst="rect">
            <a:avLst/>
          </a:prstGeom>
        </p:spPr>
      </p:pic>
      <p:sp>
        <p:nvSpPr>
          <p:cNvPr id="7" name="CuadroTexto 6">
            <a:extLst>
              <a:ext uri="{FF2B5EF4-FFF2-40B4-BE49-F238E27FC236}">
                <a16:creationId xmlns:a16="http://schemas.microsoft.com/office/drawing/2014/main" id="{B56BDF04-EAA2-446F-9113-9CFD3F5CD21C}"/>
              </a:ext>
            </a:extLst>
          </p:cNvPr>
          <p:cNvSpPr txBox="1"/>
          <p:nvPr/>
        </p:nvSpPr>
        <p:spPr>
          <a:xfrm>
            <a:off x="-627171" y="6458241"/>
            <a:ext cx="12192000" cy="235898"/>
          </a:xfrm>
          <a:prstGeom prst="rect">
            <a:avLst/>
          </a:prstGeom>
          <a:noFill/>
        </p:spPr>
        <p:txBody>
          <a:bodyPr wrap="square" rtlCol="0">
            <a:spAutoFit/>
          </a:bodyPr>
          <a:lstStyle/>
          <a:p>
            <a:pPr algn="ctr" defTabSz="1219170">
              <a:buClr>
                <a:srgbClr val="000000"/>
              </a:buClr>
            </a:pPr>
            <a:r>
              <a:rPr lang="en-US" sz="933" kern="0">
                <a:solidFill>
                  <a:srgbClr val="000000"/>
                </a:solidFill>
                <a:latin typeface="Plus Jakarta Sans Light"/>
                <a:cs typeface="Plus Jakarta Sans Light"/>
                <a:sym typeface="Arial"/>
              </a:rPr>
              <a:t>Trustroke received funding from the European Union´s Horizon 'Health 2022 STAYHLTH-01-two-stage' program under grant agreement No 101080564.</a:t>
            </a:r>
          </a:p>
        </p:txBody>
      </p:sp>
      <p:sp>
        <p:nvSpPr>
          <p:cNvPr id="10" name="Rectángulo 9">
            <a:extLst>
              <a:ext uri="{FF2B5EF4-FFF2-40B4-BE49-F238E27FC236}">
                <a16:creationId xmlns:a16="http://schemas.microsoft.com/office/drawing/2014/main" id="{BD569B71-DC5F-481C-8607-53B2C225D5F3}"/>
              </a:ext>
            </a:extLst>
          </p:cNvPr>
          <p:cNvSpPr/>
          <p:nvPr/>
        </p:nvSpPr>
        <p:spPr>
          <a:xfrm>
            <a:off x="2077942" y="4590554"/>
            <a:ext cx="1070775" cy="5194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pic>
        <p:nvPicPr>
          <p:cNvPr id="9" name="Imagen 8">
            <a:extLst>
              <a:ext uri="{FF2B5EF4-FFF2-40B4-BE49-F238E27FC236}">
                <a16:creationId xmlns:a16="http://schemas.microsoft.com/office/drawing/2014/main" id="{F91E3370-69D9-497E-AB22-73D306EB58BD}"/>
              </a:ext>
            </a:extLst>
          </p:cNvPr>
          <p:cNvPicPr>
            <a:picLocks noChangeAspect="1"/>
          </p:cNvPicPr>
          <p:nvPr/>
        </p:nvPicPr>
        <p:blipFill>
          <a:blip r:embed="rId5"/>
          <a:stretch>
            <a:fillRect/>
          </a:stretch>
        </p:blipFill>
        <p:spPr>
          <a:xfrm>
            <a:off x="2249789" y="4613024"/>
            <a:ext cx="1081377" cy="474545"/>
          </a:xfrm>
          <a:prstGeom prst="rect">
            <a:avLst/>
          </a:prstGeom>
        </p:spPr>
      </p:pic>
      <p:sp>
        <p:nvSpPr>
          <p:cNvPr id="11" name="Rectángulo 10">
            <a:extLst>
              <a:ext uri="{FF2B5EF4-FFF2-40B4-BE49-F238E27FC236}">
                <a16:creationId xmlns:a16="http://schemas.microsoft.com/office/drawing/2014/main" id="{2B7644C6-A7A4-47D2-BE64-D349FB8C34EE}"/>
              </a:ext>
            </a:extLst>
          </p:cNvPr>
          <p:cNvSpPr/>
          <p:nvPr/>
        </p:nvSpPr>
        <p:spPr>
          <a:xfrm>
            <a:off x="3362519" y="1998576"/>
            <a:ext cx="1070775" cy="5194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pic>
        <p:nvPicPr>
          <p:cNvPr id="12" name="Imagen 11">
            <a:extLst>
              <a:ext uri="{FF2B5EF4-FFF2-40B4-BE49-F238E27FC236}">
                <a16:creationId xmlns:a16="http://schemas.microsoft.com/office/drawing/2014/main" id="{6C85EC78-ACFB-4A01-A978-42D3F7CD5E11}"/>
              </a:ext>
            </a:extLst>
          </p:cNvPr>
          <p:cNvPicPr>
            <a:picLocks noChangeAspect="1"/>
          </p:cNvPicPr>
          <p:nvPr/>
        </p:nvPicPr>
        <p:blipFill>
          <a:blip r:embed="rId5"/>
          <a:stretch>
            <a:fillRect/>
          </a:stretch>
        </p:blipFill>
        <p:spPr>
          <a:xfrm>
            <a:off x="3362520" y="1998577"/>
            <a:ext cx="1081377" cy="474545"/>
          </a:xfrm>
          <a:prstGeom prst="rect">
            <a:avLst/>
          </a:prstGeom>
        </p:spPr>
      </p:pic>
    </p:spTree>
    <p:extLst>
      <p:ext uri="{BB962C8B-B14F-4D97-AF65-F5344CB8AC3E}">
        <p14:creationId xmlns:p14="http://schemas.microsoft.com/office/powerpoint/2010/main" val="3528175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PTIMA Design">
  <a:themeElements>
    <a:clrScheme name="Benutzerdefiniert 2">
      <a:dk1>
        <a:srgbClr val="000000"/>
      </a:dk1>
      <a:lt1>
        <a:srgbClr val="FFFFFF"/>
      </a:lt1>
      <a:dk2>
        <a:srgbClr val="5C7486"/>
      </a:dk2>
      <a:lt2>
        <a:srgbClr val="E7E6E6"/>
      </a:lt2>
      <a:accent1>
        <a:srgbClr val="F0AB82"/>
      </a:accent1>
      <a:accent2>
        <a:srgbClr val="3856A1"/>
      </a:accent2>
      <a:accent3>
        <a:srgbClr val="EB7091"/>
      </a:accent3>
      <a:accent4>
        <a:srgbClr val="047F7C"/>
      </a:accent4>
      <a:accent5>
        <a:srgbClr val="A77AB3"/>
      </a:accent5>
      <a:accent6>
        <a:srgbClr val="FBC663"/>
      </a:accent6>
      <a:hlink>
        <a:srgbClr val="5EC4F0"/>
      </a:hlink>
      <a:folHlink>
        <a:srgbClr val="EB7091"/>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BSR / Color Palette">
      <a:dk1>
        <a:srgbClr val="4B4B4D"/>
      </a:dk1>
      <a:lt1>
        <a:srgbClr val="FFFFFF"/>
      </a:lt1>
      <a:dk2>
        <a:srgbClr val="004E84"/>
      </a:dk2>
      <a:lt2>
        <a:srgbClr val="FFFFFF"/>
      </a:lt2>
      <a:accent1>
        <a:srgbClr val="6B9BC2"/>
      </a:accent1>
      <a:accent2>
        <a:srgbClr val="377F77"/>
      </a:accent2>
      <a:accent3>
        <a:srgbClr val="AC3287"/>
      </a:accent3>
      <a:accent4>
        <a:srgbClr val="FFA829"/>
      </a:accent4>
      <a:accent5>
        <a:srgbClr val="8E8C8C"/>
      </a:accent5>
      <a:accent6>
        <a:srgbClr val="64AE53"/>
      </a:accent6>
      <a:hlink>
        <a:srgbClr val="8AB419"/>
      </a:hlink>
      <a:folHlink>
        <a:srgbClr val="8AB41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chor="ctr">
        <a:spAutoFit/>
      </a:bodyPr>
      <a:lstStyle>
        <a:defPPr>
          <a:defRPr sz="4000" b="1" dirty="0" err="1">
            <a:solidFill>
              <a:srgbClr val="004E84"/>
            </a:solidFill>
          </a:defRPr>
        </a:defPPr>
      </a:lstStyle>
    </a:txDef>
  </a:objectDefaults>
  <a:extraClrSchemeLst/>
  <a:custClrLst>
    <a:custClr name="Deep Blue">
      <a:srgbClr val="004E84"/>
    </a:custClr>
    <a:custClr name="Bright Blue">
      <a:srgbClr val="007BB2"/>
    </a:custClr>
    <a:custClr name="Green">
      <a:srgbClr val="8AB419"/>
    </a:custClr>
    <a:custClr name="Warm Black">
      <a:srgbClr val="4B4B4B"/>
    </a:custClr>
    <a:custClr name="NO USE">
      <a:srgbClr val="F5FF00"/>
    </a:custClr>
    <a:custClr name="Deep Blue 57">
      <a:srgbClr val="7B8EB3"/>
    </a:custClr>
    <a:custClr name="Deep Blue 12">
      <a:srgbClr val="E4E5EE"/>
    </a:custClr>
    <a:custClr name="Bright Blue 57">
      <a:srgbClr val="89AFD1"/>
    </a:custClr>
    <a:custClr name="Bright Blue 12">
      <a:srgbClr val="E8EEF5"/>
    </a:custClr>
    <a:custClr name="Green 57">
      <a:srgbClr val="C1D488"/>
    </a:custClr>
    <a:custClr name="Green 12">
      <a:srgbClr val="F3F6E7"/>
    </a:custClr>
    <a:custClr name="NO USE">
      <a:srgbClr val="F5FF00"/>
    </a:custClr>
    <a:custClr name="Priority 1">
      <a:srgbClr val="CF9519"/>
    </a:custClr>
    <a:custClr name="Priority 2">
      <a:srgbClr val="5D7997"/>
    </a:custClr>
    <a:custClr name="Priority 3">
      <a:srgbClr val="5C8064"/>
    </a:custClr>
    <a:custClr name="Priority 4">
      <a:srgbClr val="8C8282"/>
    </a:custClr>
    <a:custClr name="NO USE">
      <a:srgbClr val="F5FF00"/>
    </a:custClr>
    <a:custClr name="ADD ON 1">
      <a:srgbClr val="6B9BC2"/>
    </a:custClr>
    <a:custClr name="ADD ON 2">
      <a:srgbClr val="A1A970"/>
    </a:custClr>
    <a:custClr name="ADD ON 3">
      <a:srgbClr val="CF8787"/>
    </a:custClr>
    <a:custClr name="ADD ON 4">
      <a:srgbClr val="FED440"/>
    </a:custClr>
    <a:custClr name="ADD ON 5">
      <a:srgbClr val="8E8C8C"/>
    </a:custClr>
    <a:custClr name="ADD ON 6">
      <a:srgbClr val="64AE53"/>
    </a:custClr>
    <a:custClr name="ADD ON 7">
      <a:srgbClr val="C86B35"/>
    </a:custClr>
    <a:custClr name="ADD ON 8">
      <a:srgbClr val="B134D8"/>
    </a:custClr>
    <a:custClr name="ADD ON 9">
      <a:srgbClr val="574C4C"/>
    </a:custClr>
    <a:custClr name="ADD ON 10">
      <a:srgbClr val="D62E3F"/>
    </a:custClr>
    <a:custClr name="ADD ON 11">
      <a:srgbClr val="C79F37"/>
    </a:custClr>
  </a:custClr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97D2B33CBE1CE4192994532B92B27D2" ma:contentTypeVersion="18" ma:contentTypeDescription="Create a new document." ma:contentTypeScope="" ma:versionID="6a13d1aa63e26c5cacf456fb37b076c6">
  <xsd:schema xmlns:xsd="http://www.w3.org/2001/XMLSchema" xmlns:xs="http://www.w3.org/2001/XMLSchema" xmlns:p="http://schemas.microsoft.com/office/2006/metadata/properties" xmlns:ns2="5adcd0ca-23f1-4a84-bde3-66592334b798" xmlns:ns3="ed5c68f9-2f0a-4c3d-a7d3-931e6c9dfdca" targetNamespace="http://schemas.microsoft.com/office/2006/metadata/properties" ma:root="true" ma:fieldsID="f51d6b1c1b06e4ae4807619297a9f0cc" ns2:_="" ns3:_="">
    <xsd:import namespace="5adcd0ca-23f1-4a84-bde3-66592334b798"/>
    <xsd:import namespace="ed5c68f9-2f0a-4c3d-a7d3-931e6c9dfdc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Locatio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Confidentiality" minOccurs="0"/>
                <xsd:element ref="ns2:MediaServiceObjectDetectorVersions" minOccurs="0"/>
                <xsd:element ref="ns2:MediaServiceSearchPropertie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dcd0ca-23f1-4a84-bde3-66592334b79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Location" ma:internalName="MediaServiceLocation"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Confidentiality" ma:index="20" nillable="true" ma:displayName="Confidentiality" ma:format="Dropdown" ma:internalName="Confidentiality">
      <xsd:simpleType>
        <xsd:restriction base="dms:Choice">
          <xsd:enumeration value="Confidential"/>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3771b80d-f3f5-49cb-bce7-3028ad403b5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d5c68f9-2f0a-4c3d-a7d3-931e6c9dfdca"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e8f44a09-cf94-4f28-9370-4dd8a33694b2}" ma:internalName="TaxCatchAll" ma:showField="CatchAllData" ma:web="ed5c68f9-2f0a-4c3d-a7d3-931e6c9dfd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d5c68f9-2f0a-4c3d-a7d3-931e6c9dfdca" xsi:nil="true"/>
    <lcf76f155ced4ddcb4097134ff3c332f xmlns="5adcd0ca-23f1-4a84-bde3-66592334b798">
      <Terms xmlns="http://schemas.microsoft.com/office/infopath/2007/PartnerControls"/>
    </lcf76f155ced4ddcb4097134ff3c332f>
    <Confidentiality xmlns="5adcd0ca-23f1-4a84-bde3-66592334b798" xsi:nil="true"/>
    <SharedWithUsers xmlns="ed5c68f9-2f0a-4c3d-a7d3-931e6c9dfdca">
      <UserInfo>
        <DisplayName>Martin de Kort - EATRIS</DisplayName>
        <AccountId>15</AccountId>
        <AccountType/>
      </UserInfo>
      <UserInfo>
        <DisplayName>Gary Saunders - EATRIS</DisplayName>
        <AccountId>1828</AccountId>
        <AccountType/>
      </UserInfo>
      <UserInfo>
        <DisplayName>Emanuela Oldoni - EATRIS</DisplayName>
        <AccountId>471</AccountId>
        <AccountType/>
      </UserInfo>
      <UserInfo>
        <DisplayName>Anton Ussi - EATRIS</DisplayName>
        <AccountId>64</AccountId>
        <AccountType/>
      </UserInfo>
      <UserInfo>
        <DisplayName>Sara Zullino - EATRIS</DisplayName>
        <AccountId>1830</AccountId>
        <AccountType/>
      </UserInfo>
      <UserInfo>
        <DisplayName>Toni Andreu - EATRIS</DisplayName>
        <AccountId>78</AccountId>
        <AccountType/>
      </UserInfo>
      <UserInfo>
        <DisplayName>Florence Bietrix - EATRIS</DisplayName>
        <AccountId>11</AccountId>
        <AccountType/>
      </UserInfo>
      <UserInfo>
        <DisplayName>David Morrow - EATRIS</DisplayName>
        <AccountId>69</AccountId>
        <AccountType/>
      </UserInfo>
    </SharedWithUsers>
  </documentManagement>
</p:properties>
</file>

<file path=customXml/itemProps1.xml><?xml version="1.0" encoding="utf-8"?>
<ds:datastoreItem xmlns:ds="http://schemas.openxmlformats.org/officeDocument/2006/customXml" ds:itemID="{CA3B7CAD-F60C-4E91-A53D-79388D54B506}">
  <ds:schemaRefs>
    <ds:schemaRef ds:uri="http://schemas.microsoft.com/sharepoint/v3/contenttype/forms"/>
  </ds:schemaRefs>
</ds:datastoreItem>
</file>

<file path=customXml/itemProps2.xml><?xml version="1.0" encoding="utf-8"?>
<ds:datastoreItem xmlns:ds="http://schemas.openxmlformats.org/officeDocument/2006/customXml" ds:itemID="{8128681E-2C48-44B4-B86B-70BC84876109}">
  <ds:schemaRefs>
    <ds:schemaRef ds:uri="5adcd0ca-23f1-4a84-bde3-66592334b798"/>
    <ds:schemaRef ds:uri="ed5c68f9-2f0a-4c3d-a7d3-931e6c9dfdc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7590996-E006-401A-A45C-659C7C41DFDC}">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5adcd0ca-23f1-4a84-bde3-66592334b798"/>
    <ds:schemaRef ds:uri="ed5c68f9-2f0a-4c3d-a7d3-931e6c9dfdca"/>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34</TotalTime>
  <Words>1038</Words>
  <Application>Microsoft Office PowerPoint</Application>
  <PresentationFormat>Widescreen</PresentationFormat>
  <Paragraphs>167</Paragraphs>
  <Slides>13</Slides>
  <Notes>10</Notes>
  <HiddenSlides>0</HiddenSlides>
  <MMClips>0</MMClips>
  <ScaleCrop>false</ScaleCrop>
  <HeadingPairs>
    <vt:vector size="4" baseType="variant">
      <vt:variant>
        <vt:lpstr>Theme</vt:lpstr>
      </vt:variant>
      <vt:variant>
        <vt:i4>5</vt:i4>
      </vt:variant>
      <vt:variant>
        <vt:lpstr>Slide Titles</vt:lpstr>
      </vt:variant>
      <vt:variant>
        <vt:i4>13</vt:i4>
      </vt:variant>
    </vt:vector>
  </HeadingPairs>
  <TitlesOfParts>
    <vt:vector size="18" baseType="lpstr">
      <vt:lpstr>Office Theme</vt:lpstr>
      <vt:lpstr>OPTIMA Design</vt:lpstr>
      <vt:lpstr>Office</vt:lpstr>
      <vt:lpstr>1_Office Theme</vt:lpstr>
      <vt:lpstr>Simple Light</vt:lpstr>
      <vt:lpstr>PowerPoint Presentation</vt:lpstr>
      <vt:lpstr>PowerPoint Presentation</vt:lpstr>
      <vt:lpstr>PowerPoint Presentation</vt:lpstr>
      <vt:lpstr>PowerPoint Presentation</vt:lpstr>
      <vt:lpstr>PowerPoint Presentation</vt:lpstr>
      <vt:lpstr>PowerPoint Presentation</vt:lpstr>
      <vt:lpstr>TRUSTroke</vt:lpstr>
      <vt:lpstr>Multi-national collaboration </vt:lpstr>
      <vt:lpstr>Cross-sectoral, cross-disciplinary, patient-centric</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Emanuela Oldoni - EATRIS</dc:creator>
  <cp:lastModifiedBy>IBEAS Maria</cp:lastModifiedBy>
  <cp:revision>83</cp:revision>
  <dcterms:created xsi:type="dcterms:W3CDTF">2024-04-18T08:33:38Z</dcterms:created>
  <dcterms:modified xsi:type="dcterms:W3CDTF">2024-06-20T12:17:24Z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0x010100597D2B33CBE1CE4192994532B92B27D2</vt:lpwstr>
  </property>
  <property fmtid="{D5CDD505-2E9C-101B-9397-08002B2CF9AE}" pid="3" name="MediaServiceImageTags">
    <vt:lpwstr/>
  </property>
</Properties>
</file>